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0842A7-44FE-4E46-9BFC-D48EDD28C9FC}" v="16" dt="2023-05-12T22:10:51.2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9ABBBC-BFDD-4FE4-B0F7-AF2DE42DFD88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59275E86-1D15-441B-A989-2D0C478DBC8A}">
      <dgm:prSet/>
      <dgm:spPr/>
      <dgm:t>
        <a:bodyPr/>
        <a:lstStyle/>
        <a:p>
          <a:r>
            <a:rPr lang="cs-CZ"/>
            <a:t>Objektově relační mapování</a:t>
          </a:r>
          <a:endParaRPr lang="en-US"/>
        </a:p>
      </dgm:t>
    </dgm:pt>
    <dgm:pt modelId="{315455E2-F32B-4F0C-945A-EB1D16BC3631}" type="parTrans" cxnId="{EAD26909-46CB-4A7A-ADBE-D9F354C831E1}">
      <dgm:prSet/>
      <dgm:spPr/>
      <dgm:t>
        <a:bodyPr/>
        <a:lstStyle/>
        <a:p>
          <a:endParaRPr lang="en-US"/>
        </a:p>
      </dgm:t>
    </dgm:pt>
    <dgm:pt modelId="{E9498EED-E1D6-4219-8D00-E642E4B875FF}" type="sibTrans" cxnId="{EAD26909-46CB-4A7A-ADBE-D9F354C831E1}">
      <dgm:prSet/>
      <dgm:spPr/>
      <dgm:t>
        <a:bodyPr/>
        <a:lstStyle/>
        <a:p>
          <a:endParaRPr lang="en-US"/>
        </a:p>
      </dgm:t>
    </dgm:pt>
    <dgm:pt modelId="{9C6947C0-0965-4CC3-BC7D-DEAE4C63AD85}">
      <dgm:prSet/>
      <dgm:spPr/>
      <dgm:t>
        <a:bodyPr/>
        <a:lstStyle/>
        <a:p>
          <a:r>
            <a:rPr lang="en-US"/>
            <a:t>Práce s DB pomocí .NET </a:t>
          </a:r>
          <a:r>
            <a:rPr lang="cs-CZ"/>
            <a:t>obje</a:t>
          </a:r>
          <a:r>
            <a:rPr lang="en-US"/>
            <a:t>ktů </a:t>
          </a:r>
        </a:p>
      </dgm:t>
    </dgm:pt>
    <dgm:pt modelId="{D8214AA3-1D3C-4973-8E2D-FFED84CE546C}" type="parTrans" cxnId="{B435797F-0391-48CD-8825-AE5A4105EB71}">
      <dgm:prSet/>
      <dgm:spPr/>
      <dgm:t>
        <a:bodyPr/>
        <a:lstStyle/>
        <a:p>
          <a:endParaRPr lang="en-US"/>
        </a:p>
      </dgm:t>
    </dgm:pt>
    <dgm:pt modelId="{A83250CE-4FC3-46A7-AFF8-B380A05411C1}" type="sibTrans" cxnId="{B435797F-0391-48CD-8825-AE5A4105EB71}">
      <dgm:prSet/>
      <dgm:spPr/>
      <dgm:t>
        <a:bodyPr/>
        <a:lstStyle/>
        <a:p>
          <a:endParaRPr lang="en-US"/>
        </a:p>
      </dgm:t>
    </dgm:pt>
    <dgm:pt modelId="{EA3992B0-1C16-4CF8-AC6D-820A40C34169}">
      <dgm:prSet/>
      <dgm:spPr/>
      <dgm:t>
        <a:bodyPr/>
        <a:lstStyle/>
        <a:p>
          <a:r>
            <a:rPr lang="en-US"/>
            <a:t>Nutné nugets</a:t>
          </a:r>
        </a:p>
      </dgm:t>
    </dgm:pt>
    <dgm:pt modelId="{78FC93AD-30E3-4057-A32E-9B58C1F359E2}" type="parTrans" cxnId="{DC779B86-04D2-44E3-88A1-30E8E4FAB4AC}">
      <dgm:prSet/>
      <dgm:spPr/>
      <dgm:t>
        <a:bodyPr/>
        <a:lstStyle/>
        <a:p>
          <a:endParaRPr lang="en-US"/>
        </a:p>
      </dgm:t>
    </dgm:pt>
    <dgm:pt modelId="{DBB690A8-CB44-4930-954A-3164784340F2}" type="sibTrans" cxnId="{DC779B86-04D2-44E3-88A1-30E8E4FAB4AC}">
      <dgm:prSet/>
      <dgm:spPr/>
      <dgm:t>
        <a:bodyPr/>
        <a:lstStyle/>
        <a:p>
          <a:endParaRPr lang="en-US"/>
        </a:p>
      </dgm:t>
    </dgm:pt>
    <dgm:pt modelId="{41329022-8947-4C49-A889-D1FD52CFCFEE}">
      <dgm:prSet/>
      <dgm:spPr/>
      <dgm:t>
        <a:bodyPr/>
        <a:lstStyle/>
        <a:p>
          <a:r>
            <a:rPr lang="en-US"/>
            <a:t>Database-driver</a:t>
          </a:r>
        </a:p>
      </dgm:t>
    </dgm:pt>
    <dgm:pt modelId="{1351A884-CD86-4054-A527-F252A3057766}" type="parTrans" cxnId="{32ED33CE-EBED-4D01-A62A-070531914846}">
      <dgm:prSet/>
      <dgm:spPr/>
      <dgm:t>
        <a:bodyPr/>
        <a:lstStyle/>
        <a:p>
          <a:endParaRPr lang="en-US"/>
        </a:p>
      </dgm:t>
    </dgm:pt>
    <dgm:pt modelId="{CFCA5284-F7FD-42E3-B357-F8A64E2E8947}" type="sibTrans" cxnId="{32ED33CE-EBED-4D01-A62A-070531914846}">
      <dgm:prSet/>
      <dgm:spPr/>
      <dgm:t>
        <a:bodyPr/>
        <a:lstStyle/>
        <a:p>
          <a:endParaRPr lang="en-US"/>
        </a:p>
      </dgm:t>
    </dgm:pt>
    <dgm:pt modelId="{E599BA4E-00EE-4A23-BAF7-5A170237AE8D}">
      <dgm:prSet/>
      <dgm:spPr/>
      <dgm:t>
        <a:bodyPr/>
        <a:lstStyle/>
        <a:p>
          <a:r>
            <a:rPr lang="en-US"/>
            <a:t>Microsoft.EntityFrameworkCore</a:t>
          </a:r>
        </a:p>
      </dgm:t>
    </dgm:pt>
    <dgm:pt modelId="{374A294C-2B93-4D65-AC69-57D48229F770}" type="parTrans" cxnId="{BC0C796D-94B8-4169-AF3B-B0B42CE5378A}">
      <dgm:prSet/>
      <dgm:spPr/>
      <dgm:t>
        <a:bodyPr/>
        <a:lstStyle/>
        <a:p>
          <a:endParaRPr lang="en-US"/>
        </a:p>
      </dgm:t>
    </dgm:pt>
    <dgm:pt modelId="{C830F819-EF24-4A45-BC25-566912A1711B}" type="sibTrans" cxnId="{BC0C796D-94B8-4169-AF3B-B0B42CE5378A}">
      <dgm:prSet/>
      <dgm:spPr/>
      <dgm:t>
        <a:bodyPr/>
        <a:lstStyle/>
        <a:p>
          <a:endParaRPr lang="en-US"/>
        </a:p>
      </dgm:t>
    </dgm:pt>
    <dgm:pt modelId="{E251561B-C9DB-4A45-91F8-000E4AA89A0F}">
      <dgm:prSet/>
      <dgm:spPr/>
      <dgm:t>
        <a:bodyPr/>
        <a:lstStyle/>
        <a:p>
          <a:r>
            <a:rPr lang="en-US"/>
            <a:t>Model first</a:t>
          </a:r>
        </a:p>
      </dgm:t>
    </dgm:pt>
    <dgm:pt modelId="{3E8B0615-49BF-4132-B447-2084A560D2C4}" type="parTrans" cxnId="{A131285E-354A-4B35-BB1E-E2C2BEE37C50}">
      <dgm:prSet/>
      <dgm:spPr/>
      <dgm:t>
        <a:bodyPr/>
        <a:lstStyle/>
        <a:p>
          <a:endParaRPr lang="en-US"/>
        </a:p>
      </dgm:t>
    </dgm:pt>
    <dgm:pt modelId="{1FFEB086-2CFF-485F-ABA7-5C128C1CE538}" type="sibTrans" cxnId="{A131285E-354A-4B35-BB1E-E2C2BEE37C50}">
      <dgm:prSet/>
      <dgm:spPr/>
      <dgm:t>
        <a:bodyPr/>
        <a:lstStyle/>
        <a:p>
          <a:endParaRPr lang="en-US"/>
        </a:p>
      </dgm:t>
    </dgm:pt>
    <dgm:pt modelId="{E4C47A18-B5A8-465E-A8E0-64D11581A04E}">
      <dgm:prSet/>
      <dgm:spPr/>
      <dgm:t>
        <a:bodyPr/>
        <a:lstStyle/>
        <a:p>
          <a:r>
            <a:rPr lang="en-US"/>
            <a:t>Migrace</a:t>
          </a:r>
        </a:p>
      </dgm:t>
    </dgm:pt>
    <dgm:pt modelId="{524A08EB-225D-4D0F-A242-32830F992AE1}" type="parTrans" cxnId="{53BE72BE-7F60-4E99-9E34-3C04C44FDE82}">
      <dgm:prSet/>
      <dgm:spPr/>
      <dgm:t>
        <a:bodyPr/>
        <a:lstStyle/>
        <a:p>
          <a:endParaRPr lang="en-US"/>
        </a:p>
      </dgm:t>
    </dgm:pt>
    <dgm:pt modelId="{E97C168B-C12D-42ED-8EC6-D2B3DA872194}" type="sibTrans" cxnId="{53BE72BE-7F60-4E99-9E34-3C04C44FDE82}">
      <dgm:prSet/>
      <dgm:spPr/>
      <dgm:t>
        <a:bodyPr/>
        <a:lstStyle/>
        <a:p>
          <a:endParaRPr lang="en-US"/>
        </a:p>
      </dgm:t>
    </dgm:pt>
    <dgm:pt modelId="{3765FEA6-3BC6-467A-9763-1AB0BB5F0F87}">
      <dgm:prSet/>
      <dgm:spPr/>
      <dgm:t>
        <a:bodyPr/>
        <a:lstStyle/>
        <a:p>
          <a:r>
            <a:rPr lang="en-US"/>
            <a:t>Microsoft.EntityFrameworkCore.Design</a:t>
          </a:r>
        </a:p>
      </dgm:t>
    </dgm:pt>
    <dgm:pt modelId="{2F7F0960-243B-4E4D-A0FD-55104BDEC28E}" type="parTrans" cxnId="{F6DECB6A-916F-4529-BC99-9A4B16E40500}">
      <dgm:prSet/>
      <dgm:spPr/>
      <dgm:t>
        <a:bodyPr/>
        <a:lstStyle/>
        <a:p>
          <a:endParaRPr lang="en-US"/>
        </a:p>
      </dgm:t>
    </dgm:pt>
    <dgm:pt modelId="{538DE9B7-D418-453C-8EBF-A1AB165702B7}" type="sibTrans" cxnId="{F6DECB6A-916F-4529-BC99-9A4B16E40500}">
      <dgm:prSet/>
      <dgm:spPr/>
      <dgm:t>
        <a:bodyPr/>
        <a:lstStyle/>
        <a:p>
          <a:endParaRPr lang="en-US"/>
        </a:p>
      </dgm:t>
    </dgm:pt>
    <dgm:pt modelId="{5BA13B01-49C2-4EB2-9D5A-B16397325E05}">
      <dgm:prSet/>
      <dgm:spPr/>
      <dgm:t>
        <a:bodyPr/>
        <a:lstStyle/>
        <a:p>
          <a:r>
            <a:rPr lang="en-US"/>
            <a:t>Database first</a:t>
          </a:r>
        </a:p>
      </dgm:t>
    </dgm:pt>
    <dgm:pt modelId="{46CA99D8-318E-43D6-9C1A-8BE5BC06F090}" type="parTrans" cxnId="{E32ADF78-744C-4EBB-9EFA-A40A861A3E6D}">
      <dgm:prSet/>
      <dgm:spPr/>
      <dgm:t>
        <a:bodyPr/>
        <a:lstStyle/>
        <a:p>
          <a:endParaRPr lang="en-US"/>
        </a:p>
      </dgm:t>
    </dgm:pt>
    <dgm:pt modelId="{DACD2D9B-7BC5-4CEF-BBD9-7EFBCA59AC68}" type="sibTrans" cxnId="{E32ADF78-744C-4EBB-9EFA-A40A861A3E6D}">
      <dgm:prSet/>
      <dgm:spPr/>
      <dgm:t>
        <a:bodyPr/>
        <a:lstStyle/>
        <a:p>
          <a:endParaRPr lang="en-US"/>
        </a:p>
      </dgm:t>
    </dgm:pt>
    <dgm:pt modelId="{C818D671-7E31-41CA-86B0-6E0CAC35AEA6}">
      <dgm:prSet/>
      <dgm:spPr/>
      <dgm:t>
        <a:bodyPr/>
        <a:lstStyle/>
        <a:p>
          <a:r>
            <a:rPr lang="en-US"/>
            <a:t>dbcontext scaffold</a:t>
          </a:r>
        </a:p>
      </dgm:t>
    </dgm:pt>
    <dgm:pt modelId="{54B85003-1733-41D4-918A-991C8CCE0DF7}" type="parTrans" cxnId="{FED5BB49-8F48-40E6-9307-F4A71AA16197}">
      <dgm:prSet/>
      <dgm:spPr/>
      <dgm:t>
        <a:bodyPr/>
        <a:lstStyle/>
        <a:p>
          <a:endParaRPr lang="en-US"/>
        </a:p>
      </dgm:t>
    </dgm:pt>
    <dgm:pt modelId="{41E3C3A6-AC10-4528-B79B-B3C1B4C8F180}" type="sibTrans" cxnId="{FED5BB49-8F48-40E6-9307-F4A71AA16197}">
      <dgm:prSet/>
      <dgm:spPr/>
      <dgm:t>
        <a:bodyPr/>
        <a:lstStyle/>
        <a:p>
          <a:endParaRPr lang="en-US"/>
        </a:p>
      </dgm:t>
    </dgm:pt>
    <dgm:pt modelId="{F217E471-8F54-4568-BD86-14466C5B4D4A}">
      <dgm:prSet/>
      <dgm:spPr/>
      <dgm:t>
        <a:bodyPr/>
        <a:lstStyle/>
        <a:p>
          <a:r>
            <a:rPr lang="en-US"/>
            <a:t>Microsoft.EntityFrameworkCore.Design</a:t>
          </a:r>
        </a:p>
      </dgm:t>
    </dgm:pt>
    <dgm:pt modelId="{244FB350-1DBD-4FDB-984C-87B0879A1CEA}" type="parTrans" cxnId="{E1EAE804-DBF8-4C99-BBAB-023D649952B5}">
      <dgm:prSet/>
      <dgm:spPr/>
      <dgm:t>
        <a:bodyPr/>
        <a:lstStyle/>
        <a:p>
          <a:endParaRPr lang="en-US"/>
        </a:p>
      </dgm:t>
    </dgm:pt>
    <dgm:pt modelId="{64149746-6F1C-4471-9A8C-2A8EDF3C945E}" type="sibTrans" cxnId="{E1EAE804-DBF8-4C99-BBAB-023D649952B5}">
      <dgm:prSet/>
      <dgm:spPr/>
      <dgm:t>
        <a:bodyPr/>
        <a:lstStyle/>
        <a:p>
          <a:endParaRPr lang="en-US"/>
        </a:p>
      </dgm:t>
    </dgm:pt>
    <dgm:pt modelId="{F184FDD1-42C5-4535-AC68-E217CCC066B9}">
      <dgm:prSet/>
      <dgm:spPr/>
      <dgm:t>
        <a:bodyPr/>
        <a:lstStyle/>
        <a:p>
          <a:r>
            <a:rPr lang="en-US"/>
            <a:t>Microsoft.EntityFrameworkCore.Tools</a:t>
          </a:r>
        </a:p>
      </dgm:t>
    </dgm:pt>
    <dgm:pt modelId="{2EF226D1-21FF-4078-AD36-2494C6F3F0B6}" type="parTrans" cxnId="{D2F37C15-1119-4F85-8F39-ADD18C4F5738}">
      <dgm:prSet/>
      <dgm:spPr/>
      <dgm:t>
        <a:bodyPr/>
        <a:lstStyle/>
        <a:p>
          <a:endParaRPr lang="en-US"/>
        </a:p>
      </dgm:t>
    </dgm:pt>
    <dgm:pt modelId="{99869292-2521-4F67-B63A-D6B2CFFA42E6}" type="sibTrans" cxnId="{D2F37C15-1119-4F85-8F39-ADD18C4F5738}">
      <dgm:prSet/>
      <dgm:spPr/>
      <dgm:t>
        <a:bodyPr/>
        <a:lstStyle/>
        <a:p>
          <a:endParaRPr lang="en-US"/>
        </a:p>
      </dgm:t>
    </dgm:pt>
    <dgm:pt modelId="{8753151B-2220-42EF-B4DF-B24B7F90EB65}" type="pres">
      <dgm:prSet presAssocID="{D09ABBBC-BFDD-4FE4-B0F7-AF2DE42DFD88}" presName="linear" presStyleCnt="0">
        <dgm:presLayoutVars>
          <dgm:dir/>
          <dgm:animLvl val="lvl"/>
          <dgm:resizeHandles val="exact"/>
        </dgm:presLayoutVars>
      </dgm:prSet>
      <dgm:spPr/>
    </dgm:pt>
    <dgm:pt modelId="{EF815E23-1F2E-49BB-9B68-ED48A87C18C5}" type="pres">
      <dgm:prSet presAssocID="{59275E86-1D15-441B-A989-2D0C478DBC8A}" presName="parentLin" presStyleCnt="0"/>
      <dgm:spPr/>
    </dgm:pt>
    <dgm:pt modelId="{62A0297C-72CC-4549-BA6B-079782D9DD5B}" type="pres">
      <dgm:prSet presAssocID="{59275E86-1D15-441B-A989-2D0C478DBC8A}" presName="parentLeftMargin" presStyleLbl="node1" presStyleIdx="0" presStyleCnt="4"/>
      <dgm:spPr/>
    </dgm:pt>
    <dgm:pt modelId="{3EA8722F-CC33-4ED0-8116-B8BA38DB6171}" type="pres">
      <dgm:prSet presAssocID="{59275E86-1D15-441B-A989-2D0C478DBC8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BA6A558-87AC-48E3-87B6-E5F5BF4B780C}" type="pres">
      <dgm:prSet presAssocID="{59275E86-1D15-441B-A989-2D0C478DBC8A}" presName="negativeSpace" presStyleCnt="0"/>
      <dgm:spPr/>
    </dgm:pt>
    <dgm:pt modelId="{C3350D4B-A8FC-452D-BCCB-7D654F4CFB58}" type="pres">
      <dgm:prSet presAssocID="{59275E86-1D15-441B-A989-2D0C478DBC8A}" presName="childText" presStyleLbl="conFgAcc1" presStyleIdx="0" presStyleCnt="4">
        <dgm:presLayoutVars>
          <dgm:bulletEnabled val="1"/>
        </dgm:presLayoutVars>
      </dgm:prSet>
      <dgm:spPr/>
    </dgm:pt>
    <dgm:pt modelId="{C860AB74-12F3-49F8-B475-BF7942D8C602}" type="pres">
      <dgm:prSet presAssocID="{E9498EED-E1D6-4219-8D00-E642E4B875FF}" presName="spaceBetweenRectangles" presStyleCnt="0"/>
      <dgm:spPr/>
    </dgm:pt>
    <dgm:pt modelId="{E7A02BE9-0FDA-43B8-9BF0-CCBB96BD568B}" type="pres">
      <dgm:prSet presAssocID="{EA3992B0-1C16-4CF8-AC6D-820A40C34169}" presName="parentLin" presStyleCnt="0"/>
      <dgm:spPr/>
    </dgm:pt>
    <dgm:pt modelId="{04948C6F-7ACA-4712-8F90-C49822AD6305}" type="pres">
      <dgm:prSet presAssocID="{EA3992B0-1C16-4CF8-AC6D-820A40C34169}" presName="parentLeftMargin" presStyleLbl="node1" presStyleIdx="0" presStyleCnt="4"/>
      <dgm:spPr/>
    </dgm:pt>
    <dgm:pt modelId="{B10305A6-42AF-4BB6-A8B1-550C4BB844F1}" type="pres">
      <dgm:prSet presAssocID="{EA3992B0-1C16-4CF8-AC6D-820A40C3416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5C3723C-2C85-4CF7-942D-1E9CE821A82C}" type="pres">
      <dgm:prSet presAssocID="{EA3992B0-1C16-4CF8-AC6D-820A40C34169}" presName="negativeSpace" presStyleCnt="0"/>
      <dgm:spPr/>
    </dgm:pt>
    <dgm:pt modelId="{3D2EC416-F3CD-4AAF-877A-31BE941B18B2}" type="pres">
      <dgm:prSet presAssocID="{EA3992B0-1C16-4CF8-AC6D-820A40C34169}" presName="childText" presStyleLbl="conFgAcc1" presStyleIdx="1" presStyleCnt="4">
        <dgm:presLayoutVars>
          <dgm:bulletEnabled val="1"/>
        </dgm:presLayoutVars>
      </dgm:prSet>
      <dgm:spPr/>
    </dgm:pt>
    <dgm:pt modelId="{C0824905-8AD4-41BA-8913-AB72C2E0CF3D}" type="pres">
      <dgm:prSet presAssocID="{DBB690A8-CB44-4930-954A-3164784340F2}" presName="spaceBetweenRectangles" presStyleCnt="0"/>
      <dgm:spPr/>
    </dgm:pt>
    <dgm:pt modelId="{BD19EDF5-4C0C-4473-807C-49920A6EC1A5}" type="pres">
      <dgm:prSet presAssocID="{E251561B-C9DB-4A45-91F8-000E4AA89A0F}" presName="parentLin" presStyleCnt="0"/>
      <dgm:spPr/>
    </dgm:pt>
    <dgm:pt modelId="{520AD51E-A98A-4564-B666-4E7547E91418}" type="pres">
      <dgm:prSet presAssocID="{E251561B-C9DB-4A45-91F8-000E4AA89A0F}" presName="parentLeftMargin" presStyleLbl="node1" presStyleIdx="1" presStyleCnt="4"/>
      <dgm:spPr/>
    </dgm:pt>
    <dgm:pt modelId="{C9EA6A39-2487-41F2-A355-2AAB932AF498}" type="pres">
      <dgm:prSet presAssocID="{E251561B-C9DB-4A45-91F8-000E4AA89A0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0480F1F-202D-4E0C-BF4E-F32A36D9ACFE}" type="pres">
      <dgm:prSet presAssocID="{E251561B-C9DB-4A45-91F8-000E4AA89A0F}" presName="negativeSpace" presStyleCnt="0"/>
      <dgm:spPr/>
    </dgm:pt>
    <dgm:pt modelId="{6625A43A-0575-4165-9140-F0F1ADD19DE6}" type="pres">
      <dgm:prSet presAssocID="{E251561B-C9DB-4A45-91F8-000E4AA89A0F}" presName="childText" presStyleLbl="conFgAcc1" presStyleIdx="2" presStyleCnt="4">
        <dgm:presLayoutVars>
          <dgm:bulletEnabled val="1"/>
        </dgm:presLayoutVars>
      </dgm:prSet>
      <dgm:spPr/>
    </dgm:pt>
    <dgm:pt modelId="{156E7A44-52F0-478E-9858-DFF0F64BCEDE}" type="pres">
      <dgm:prSet presAssocID="{1FFEB086-2CFF-485F-ABA7-5C128C1CE538}" presName="spaceBetweenRectangles" presStyleCnt="0"/>
      <dgm:spPr/>
    </dgm:pt>
    <dgm:pt modelId="{6A6F8047-CE65-47D4-805B-B9C193166218}" type="pres">
      <dgm:prSet presAssocID="{5BA13B01-49C2-4EB2-9D5A-B16397325E05}" presName="parentLin" presStyleCnt="0"/>
      <dgm:spPr/>
    </dgm:pt>
    <dgm:pt modelId="{FEDD29E0-28BD-4F81-AEC7-18F1E1AB9390}" type="pres">
      <dgm:prSet presAssocID="{5BA13B01-49C2-4EB2-9D5A-B16397325E05}" presName="parentLeftMargin" presStyleLbl="node1" presStyleIdx="2" presStyleCnt="4"/>
      <dgm:spPr/>
    </dgm:pt>
    <dgm:pt modelId="{91BC5046-E4A2-45D3-9594-71A5B4691603}" type="pres">
      <dgm:prSet presAssocID="{5BA13B01-49C2-4EB2-9D5A-B16397325E05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4A0AD5A9-7BAB-4BB3-923B-0908CC8BF195}" type="pres">
      <dgm:prSet presAssocID="{5BA13B01-49C2-4EB2-9D5A-B16397325E05}" presName="negativeSpace" presStyleCnt="0"/>
      <dgm:spPr/>
    </dgm:pt>
    <dgm:pt modelId="{26C7F1E0-A485-4414-A0C4-DD1DA10016F5}" type="pres">
      <dgm:prSet presAssocID="{5BA13B01-49C2-4EB2-9D5A-B16397325E0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D054E04-6B67-4E45-B0C7-FDE529201150}" type="presOf" srcId="{5BA13B01-49C2-4EB2-9D5A-B16397325E05}" destId="{91BC5046-E4A2-45D3-9594-71A5B4691603}" srcOrd="1" destOrd="0" presId="urn:microsoft.com/office/officeart/2005/8/layout/list1"/>
    <dgm:cxn modelId="{E1EAE804-DBF8-4C99-BBAB-023D649952B5}" srcId="{C818D671-7E31-41CA-86B0-6E0CAC35AEA6}" destId="{F217E471-8F54-4568-BD86-14466C5B4D4A}" srcOrd="0" destOrd="0" parTransId="{244FB350-1DBD-4FDB-984C-87B0879A1CEA}" sibTransId="{64149746-6F1C-4471-9A8C-2A8EDF3C945E}"/>
    <dgm:cxn modelId="{EAD26909-46CB-4A7A-ADBE-D9F354C831E1}" srcId="{D09ABBBC-BFDD-4FE4-B0F7-AF2DE42DFD88}" destId="{59275E86-1D15-441B-A989-2D0C478DBC8A}" srcOrd="0" destOrd="0" parTransId="{315455E2-F32B-4F0C-945A-EB1D16BC3631}" sibTransId="{E9498EED-E1D6-4219-8D00-E642E4B875FF}"/>
    <dgm:cxn modelId="{D2F37C15-1119-4F85-8F39-ADD18C4F5738}" srcId="{C818D671-7E31-41CA-86B0-6E0CAC35AEA6}" destId="{F184FDD1-42C5-4535-AC68-E217CCC066B9}" srcOrd="1" destOrd="0" parTransId="{2EF226D1-21FF-4078-AD36-2494C6F3F0B6}" sibTransId="{99869292-2521-4F67-B63A-D6B2CFFA42E6}"/>
    <dgm:cxn modelId="{1DB3151C-A439-467E-BD8C-1D53F247BCD6}" type="presOf" srcId="{E251561B-C9DB-4A45-91F8-000E4AA89A0F}" destId="{C9EA6A39-2487-41F2-A355-2AAB932AF498}" srcOrd="1" destOrd="0" presId="urn:microsoft.com/office/officeart/2005/8/layout/list1"/>
    <dgm:cxn modelId="{BA839425-1E11-4EC4-BC9E-0A639440EBD9}" type="presOf" srcId="{EA3992B0-1C16-4CF8-AC6D-820A40C34169}" destId="{B10305A6-42AF-4BB6-A8B1-550C4BB844F1}" srcOrd="1" destOrd="0" presId="urn:microsoft.com/office/officeart/2005/8/layout/list1"/>
    <dgm:cxn modelId="{EBEF6B27-4074-4071-87AC-A55DC4CB70E7}" type="presOf" srcId="{3765FEA6-3BC6-467A-9763-1AB0BB5F0F87}" destId="{6625A43A-0575-4165-9140-F0F1ADD19DE6}" srcOrd="0" destOrd="1" presId="urn:microsoft.com/office/officeart/2005/8/layout/list1"/>
    <dgm:cxn modelId="{C7371F2B-718A-439E-8A2D-E7B444194576}" type="presOf" srcId="{EA3992B0-1C16-4CF8-AC6D-820A40C34169}" destId="{04948C6F-7ACA-4712-8F90-C49822AD6305}" srcOrd="0" destOrd="0" presId="urn:microsoft.com/office/officeart/2005/8/layout/list1"/>
    <dgm:cxn modelId="{2ABE9840-D75A-449D-AF9F-CF05B84C6126}" type="presOf" srcId="{F217E471-8F54-4568-BD86-14466C5B4D4A}" destId="{26C7F1E0-A485-4414-A0C4-DD1DA10016F5}" srcOrd="0" destOrd="1" presId="urn:microsoft.com/office/officeart/2005/8/layout/list1"/>
    <dgm:cxn modelId="{A131285E-354A-4B35-BB1E-E2C2BEE37C50}" srcId="{D09ABBBC-BFDD-4FE4-B0F7-AF2DE42DFD88}" destId="{E251561B-C9DB-4A45-91F8-000E4AA89A0F}" srcOrd="2" destOrd="0" parTransId="{3E8B0615-49BF-4132-B447-2084A560D2C4}" sibTransId="{1FFEB086-2CFF-485F-ABA7-5C128C1CE538}"/>
    <dgm:cxn modelId="{FED5BB49-8F48-40E6-9307-F4A71AA16197}" srcId="{5BA13B01-49C2-4EB2-9D5A-B16397325E05}" destId="{C818D671-7E31-41CA-86B0-6E0CAC35AEA6}" srcOrd="0" destOrd="0" parTransId="{54B85003-1733-41D4-918A-991C8CCE0DF7}" sibTransId="{41E3C3A6-AC10-4528-B79B-B3C1B4C8F180}"/>
    <dgm:cxn modelId="{F6DECB6A-916F-4529-BC99-9A4B16E40500}" srcId="{E4C47A18-B5A8-465E-A8E0-64D11581A04E}" destId="{3765FEA6-3BC6-467A-9763-1AB0BB5F0F87}" srcOrd="0" destOrd="0" parTransId="{2F7F0960-243B-4E4D-A0FD-55104BDEC28E}" sibTransId="{538DE9B7-D418-453C-8EBF-A1AB165702B7}"/>
    <dgm:cxn modelId="{BC0C796D-94B8-4169-AF3B-B0B42CE5378A}" srcId="{EA3992B0-1C16-4CF8-AC6D-820A40C34169}" destId="{E599BA4E-00EE-4A23-BAF7-5A170237AE8D}" srcOrd="1" destOrd="0" parTransId="{374A294C-2B93-4D65-AC69-57D48229F770}" sibTransId="{C830F819-EF24-4A45-BC25-566912A1711B}"/>
    <dgm:cxn modelId="{1B3CDA6E-BFE8-4CCC-8137-7BCB6356DDA1}" type="presOf" srcId="{E251561B-C9DB-4A45-91F8-000E4AA89A0F}" destId="{520AD51E-A98A-4564-B666-4E7547E91418}" srcOrd="0" destOrd="0" presId="urn:microsoft.com/office/officeart/2005/8/layout/list1"/>
    <dgm:cxn modelId="{26822F71-A02C-438D-90F1-F979FC2C7D56}" type="presOf" srcId="{9C6947C0-0965-4CC3-BC7D-DEAE4C63AD85}" destId="{C3350D4B-A8FC-452D-BCCB-7D654F4CFB58}" srcOrd="0" destOrd="0" presId="urn:microsoft.com/office/officeart/2005/8/layout/list1"/>
    <dgm:cxn modelId="{671A4255-CEA8-486F-A9C5-6CAB1C5B370A}" type="presOf" srcId="{E599BA4E-00EE-4A23-BAF7-5A170237AE8D}" destId="{3D2EC416-F3CD-4AAF-877A-31BE941B18B2}" srcOrd="0" destOrd="1" presId="urn:microsoft.com/office/officeart/2005/8/layout/list1"/>
    <dgm:cxn modelId="{E32ADF78-744C-4EBB-9EFA-A40A861A3E6D}" srcId="{D09ABBBC-BFDD-4FE4-B0F7-AF2DE42DFD88}" destId="{5BA13B01-49C2-4EB2-9D5A-B16397325E05}" srcOrd="3" destOrd="0" parTransId="{46CA99D8-318E-43D6-9C1A-8BE5BC06F090}" sibTransId="{DACD2D9B-7BC5-4CEF-BBD9-7EFBCA59AC68}"/>
    <dgm:cxn modelId="{B435797F-0391-48CD-8825-AE5A4105EB71}" srcId="{59275E86-1D15-441B-A989-2D0C478DBC8A}" destId="{9C6947C0-0965-4CC3-BC7D-DEAE4C63AD85}" srcOrd="0" destOrd="0" parTransId="{D8214AA3-1D3C-4973-8E2D-FFED84CE546C}" sibTransId="{A83250CE-4FC3-46A7-AFF8-B380A05411C1}"/>
    <dgm:cxn modelId="{DC779B86-04D2-44E3-88A1-30E8E4FAB4AC}" srcId="{D09ABBBC-BFDD-4FE4-B0F7-AF2DE42DFD88}" destId="{EA3992B0-1C16-4CF8-AC6D-820A40C34169}" srcOrd="1" destOrd="0" parTransId="{78FC93AD-30E3-4057-A32E-9B58C1F359E2}" sibTransId="{DBB690A8-CB44-4930-954A-3164784340F2}"/>
    <dgm:cxn modelId="{3AB5B3AD-A761-4662-AA12-BB75109052D3}" type="presOf" srcId="{C818D671-7E31-41CA-86B0-6E0CAC35AEA6}" destId="{26C7F1E0-A485-4414-A0C4-DD1DA10016F5}" srcOrd="0" destOrd="0" presId="urn:microsoft.com/office/officeart/2005/8/layout/list1"/>
    <dgm:cxn modelId="{1B53DFB6-36A7-421C-8FCC-D0A222C9742E}" type="presOf" srcId="{59275E86-1D15-441B-A989-2D0C478DBC8A}" destId="{62A0297C-72CC-4549-BA6B-079782D9DD5B}" srcOrd="0" destOrd="0" presId="urn:microsoft.com/office/officeart/2005/8/layout/list1"/>
    <dgm:cxn modelId="{53BE72BE-7F60-4E99-9E34-3C04C44FDE82}" srcId="{E251561B-C9DB-4A45-91F8-000E4AA89A0F}" destId="{E4C47A18-B5A8-465E-A8E0-64D11581A04E}" srcOrd="0" destOrd="0" parTransId="{524A08EB-225D-4D0F-A242-32830F992AE1}" sibTransId="{E97C168B-C12D-42ED-8EC6-D2B3DA872194}"/>
    <dgm:cxn modelId="{D968F5C5-C570-4ED4-8153-804977DF7DBC}" type="presOf" srcId="{59275E86-1D15-441B-A989-2D0C478DBC8A}" destId="{3EA8722F-CC33-4ED0-8116-B8BA38DB6171}" srcOrd="1" destOrd="0" presId="urn:microsoft.com/office/officeart/2005/8/layout/list1"/>
    <dgm:cxn modelId="{965453CC-97D5-40AD-A305-F8327528E935}" type="presOf" srcId="{E4C47A18-B5A8-465E-A8E0-64D11581A04E}" destId="{6625A43A-0575-4165-9140-F0F1ADD19DE6}" srcOrd="0" destOrd="0" presId="urn:microsoft.com/office/officeart/2005/8/layout/list1"/>
    <dgm:cxn modelId="{32ED33CE-EBED-4D01-A62A-070531914846}" srcId="{EA3992B0-1C16-4CF8-AC6D-820A40C34169}" destId="{41329022-8947-4C49-A889-D1FD52CFCFEE}" srcOrd="0" destOrd="0" parTransId="{1351A884-CD86-4054-A527-F252A3057766}" sibTransId="{CFCA5284-F7FD-42E3-B357-F8A64E2E8947}"/>
    <dgm:cxn modelId="{42DF61D4-9CC2-4561-8B71-70375CFF8459}" type="presOf" srcId="{F184FDD1-42C5-4535-AC68-E217CCC066B9}" destId="{26C7F1E0-A485-4414-A0C4-DD1DA10016F5}" srcOrd="0" destOrd="2" presId="urn:microsoft.com/office/officeart/2005/8/layout/list1"/>
    <dgm:cxn modelId="{B6AC48DA-B534-4B27-8272-4B1BD4D5677F}" type="presOf" srcId="{5BA13B01-49C2-4EB2-9D5A-B16397325E05}" destId="{FEDD29E0-28BD-4F81-AEC7-18F1E1AB9390}" srcOrd="0" destOrd="0" presId="urn:microsoft.com/office/officeart/2005/8/layout/list1"/>
    <dgm:cxn modelId="{5175FFE3-42A9-400B-B29F-850ABC39F4F8}" type="presOf" srcId="{D09ABBBC-BFDD-4FE4-B0F7-AF2DE42DFD88}" destId="{8753151B-2220-42EF-B4DF-B24B7F90EB65}" srcOrd="0" destOrd="0" presId="urn:microsoft.com/office/officeart/2005/8/layout/list1"/>
    <dgm:cxn modelId="{CC9859E6-6A32-4556-805F-C2B18896C98B}" type="presOf" srcId="{41329022-8947-4C49-A889-D1FD52CFCFEE}" destId="{3D2EC416-F3CD-4AAF-877A-31BE941B18B2}" srcOrd="0" destOrd="0" presId="urn:microsoft.com/office/officeart/2005/8/layout/list1"/>
    <dgm:cxn modelId="{C3111F27-E4DB-4F15-B14B-ACB222A6F554}" type="presParOf" srcId="{8753151B-2220-42EF-B4DF-B24B7F90EB65}" destId="{EF815E23-1F2E-49BB-9B68-ED48A87C18C5}" srcOrd="0" destOrd="0" presId="urn:microsoft.com/office/officeart/2005/8/layout/list1"/>
    <dgm:cxn modelId="{B83037E8-D5AF-4B53-827E-72B55CEC6A3C}" type="presParOf" srcId="{EF815E23-1F2E-49BB-9B68-ED48A87C18C5}" destId="{62A0297C-72CC-4549-BA6B-079782D9DD5B}" srcOrd="0" destOrd="0" presId="urn:microsoft.com/office/officeart/2005/8/layout/list1"/>
    <dgm:cxn modelId="{AB646AC7-0B29-49BB-911B-A4E83990E99A}" type="presParOf" srcId="{EF815E23-1F2E-49BB-9B68-ED48A87C18C5}" destId="{3EA8722F-CC33-4ED0-8116-B8BA38DB6171}" srcOrd="1" destOrd="0" presId="urn:microsoft.com/office/officeart/2005/8/layout/list1"/>
    <dgm:cxn modelId="{74B80E1C-B7C7-42CD-AB60-87CC7D30EBF1}" type="presParOf" srcId="{8753151B-2220-42EF-B4DF-B24B7F90EB65}" destId="{8BA6A558-87AC-48E3-87B6-E5F5BF4B780C}" srcOrd="1" destOrd="0" presId="urn:microsoft.com/office/officeart/2005/8/layout/list1"/>
    <dgm:cxn modelId="{9FCD0720-EEDC-4397-BFF7-4A95FC9A532A}" type="presParOf" srcId="{8753151B-2220-42EF-B4DF-B24B7F90EB65}" destId="{C3350D4B-A8FC-452D-BCCB-7D654F4CFB58}" srcOrd="2" destOrd="0" presId="urn:microsoft.com/office/officeart/2005/8/layout/list1"/>
    <dgm:cxn modelId="{5192C280-4827-4A2D-8940-B580E7CAF883}" type="presParOf" srcId="{8753151B-2220-42EF-B4DF-B24B7F90EB65}" destId="{C860AB74-12F3-49F8-B475-BF7942D8C602}" srcOrd="3" destOrd="0" presId="urn:microsoft.com/office/officeart/2005/8/layout/list1"/>
    <dgm:cxn modelId="{5DBFB14A-6A86-4E1E-AE2D-A4E1E8DFF8D7}" type="presParOf" srcId="{8753151B-2220-42EF-B4DF-B24B7F90EB65}" destId="{E7A02BE9-0FDA-43B8-9BF0-CCBB96BD568B}" srcOrd="4" destOrd="0" presId="urn:microsoft.com/office/officeart/2005/8/layout/list1"/>
    <dgm:cxn modelId="{E7E46541-447E-4561-A6C3-E08B71A31F31}" type="presParOf" srcId="{E7A02BE9-0FDA-43B8-9BF0-CCBB96BD568B}" destId="{04948C6F-7ACA-4712-8F90-C49822AD6305}" srcOrd="0" destOrd="0" presId="urn:microsoft.com/office/officeart/2005/8/layout/list1"/>
    <dgm:cxn modelId="{1D051195-2842-4A34-85BA-C3C065B47287}" type="presParOf" srcId="{E7A02BE9-0FDA-43B8-9BF0-CCBB96BD568B}" destId="{B10305A6-42AF-4BB6-A8B1-550C4BB844F1}" srcOrd="1" destOrd="0" presId="urn:microsoft.com/office/officeart/2005/8/layout/list1"/>
    <dgm:cxn modelId="{3B8298F2-78B2-456E-8B96-79397060A5BD}" type="presParOf" srcId="{8753151B-2220-42EF-B4DF-B24B7F90EB65}" destId="{85C3723C-2C85-4CF7-942D-1E9CE821A82C}" srcOrd="5" destOrd="0" presId="urn:microsoft.com/office/officeart/2005/8/layout/list1"/>
    <dgm:cxn modelId="{83A70181-D1FA-4B6D-A999-DA58A821A0BE}" type="presParOf" srcId="{8753151B-2220-42EF-B4DF-B24B7F90EB65}" destId="{3D2EC416-F3CD-4AAF-877A-31BE941B18B2}" srcOrd="6" destOrd="0" presId="urn:microsoft.com/office/officeart/2005/8/layout/list1"/>
    <dgm:cxn modelId="{8EB1B581-94DA-43DB-8892-73800ADC12EE}" type="presParOf" srcId="{8753151B-2220-42EF-B4DF-B24B7F90EB65}" destId="{C0824905-8AD4-41BA-8913-AB72C2E0CF3D}" srcOrd="7" destOrd="0" presId="urn:microsoft.com/office/officeart/2005/8/layout/list1"/>
    <dgm:cxn modelId="{89A56BAF-F883-4C9A-AF59-33D41140C78A}" type="presParOf" srcId="{8753151B-2220-42EF-B4DF-B24B7F90EB65}" destId="{BD19EDF5-4C0C-4473-807C-49920A6EC1A5}" srcOrd="8" destOrd="0" presId="urn:microsoft.com/office/officeart/2005/8/layout/list1"/>
    <dgm:cxn modelId="{F56655A6-4775-41D1-AC95-5313B997AFAA}" type="presParOf" srcId="{BD19EDF5-4C0C-4473-807C-49920A6EC1A5}" destId="{520AD51E-A98A-4564-B666-4E7547E91418}" srcOrd="0" destOrd="0" presId="urn:microsoft.com/office/officeart/2005/8/layout/list1"/>
    <dgm:cxn modelId="{825DBB82-D082-4ABA-B61A-CE7A557DD30C}" type="presParOf" srcId="{BD19EDF5-4C0C-4473-807C-49920A6EC1A5}" destId="{C9EA6A39-2487-41F2-A355-2AAB932AF498}" srcOrd="1" destOrd="0" presId="urn:microsoft.com/office/officeart/2005/8/layout/list1"/>
    <dgm:cxn modelId="{D10FB8F7-5F1C-4073-9204-F333EC2F7C32}" type="presParOf" srcId="{8753151B-2220-42EF-B4DF-B24B7F90EB65}" destId="{30480F1F-202D-4E0C-BF4E-F32A36D9ACFE}" srcOrd="9" destOrd="0" presId="urn:microsoft.com/office/officeart/2005/8/layout/list1"/>
    <dgm:cxn modelId="{CD18FAC0-1417-4947-B632-BBE821FAC8D0}" type="presParOf" srcId="{8753151B-2220-42EF-B4DF-B24B7F90EB65}" destId="{6625A43A-0575-4165-9140-F0F1ADD19DE6}" srcOrd="10" destOrd="0" presId="urn:microsoft.com/office/officeart/2005/8/layout/list1"/>
    <dgm:cxn modelId="{952A22FC-1EB8-4792-A68F-05C2F3B210B4}" type="presParOf" srcId="{8753151B-2220-42EF-B4DF-B24B7F90EB65}" destId="{156E7A44-52F0-478E-9858-DFF0F64BCEDE}" srcOrd="11" destOrd="0" presId="urn:microsoft.com/office/officeart/2005/8/layout/list1"/>
    <dgm:cxn modelId="{2812CB00-88AE-4F09-9FE1-26B3CFD98DDF}" type="presParOf" srcId="{8753151B-2220-42EF-B4DF-B24B7F90EB65}" destId="{6A6F8047-CE65-47D4-805B-B9C193166218}" srcOrd="12" destOrd="0" presId="urn:microsoft.com/office/officeart/2005/8/layout/list1"/>
    <dgm:cxn modelId="{7EDFFE0F-062B-4041-8968-64933CFB95A1}" type="presParOf" srcId="{6A6F8047-CE65-47D4-805B-B9C193166218}" destId="{FEDD29E0-28BD-4F81-AEC7-18F1E1AB9390}" srcOrd="0" destOrd="0" presId="urn:microsoft.com/office/officeart/2005/8/layout/list1"/>
    <dgm:cxn modelId="{6BBC3E72-EF3D-494E-9B31-E786D9B675B1}" type="presParOf" srcId="{6A6F8047-CE65-47D4-805B-B9C193166218}" destId="{91BC5046-E4A2-45D3-9594-71A5B4691603}" srcOrd="1" destOrd="0" presId="urn:microsoft.com/office/officeart/2005/8/layout/list1"/>
    <dgm:cxn modelId="{93C25FF2-0667-4FA7-BF2D-D4298A6712C3}" type="presParOf" srcId="{8753151B-2220-42EF-B4DF-B24B7F90EB65}" destId="{4A0AD5A9-7BAB-4BB3-923B-0908CC8BF195}" srcOrd="13" destOrd="0" presId="urn:microsoft.com/office/officeart/2005/8/layout/list1"/>
    <dgm:cxn modelId="{BF9EB797-74DB-4134-8299-C8C1E9A69347}" type="presParOf" srcId="{8753151B-2220-42EF-B4DF-B24B7F90EB65}" destId="{26C7F1E0-A485-4414-A0C4-DD1DA10016F5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5BEB7C0-0A44-4E4F-BDAC-CD8EE56A014B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862AAEC7-3013-4007-ACDF-FE820420A8D7}">
      <dgm:prSet/>
      <dgm:spPr/>
      <dgm:t>
        <a:bodyPr/>
        <a:lstStyle/>
        <a:p>
          <a:r>
            <a:rPr lang="en-US" dirty="0"/>
            <a:t>Unit of work + repository patterns</a:t>
          </a:r>
        </a:p>
      </dgm:t>
    </dgm:pt>
    <dgm:pt modelId="{707B1FE5-EEA1-4A1D-8E2C-82C63DE7634E}" type="parTrans" cxnId="{E64DF6F4-A25C-47BF-8B6E-A93A0E25C3D5}">
      <dgm:prSet/>
      <dgm:spPr/>
      <dgm:t>
        <a:bodyPr/>
        <a:lstStyle/>
        <a:p>
          <a:endParaRPr lang="en-US"/>
        </a:p>
      </dgm:t>
    </dgm:pt>
    <dgm:pt modelId="{9BFB8DBF-BDCB-4313-8AEF-0BF3AB2A3F8C}" type="sibTrans" cxnId="{E64DF6F4-A25C-47BF-8B6E-A93A0E25C3D5}">
      <dgm:prSet/>
      <dgm:spPr/>
      <dgm:t>
        <a:bodyPr/>
        <a:lstStyle/>
        <a:p>
          <a:endParaRPr lang="en-US"/>
        </a:p>
      </dgm:t>
    </dgm:pt>
    <dgm:pt modelId="{F3C8C8F2-92A1-4899-B6B5-721DB8EB20FA}">
      <dgm:prSet/>
      <dgm:spPr/>
      <dgm:t>
        <a:bodyPr/>
        <a:lstStyle/>
        <a:p>
          <a:r>
            <a:rPr lang="cs-CZ"/>
            <a:t>Získávání dat</a:t>
          </a:r>
          <a:r>
            <a:rPr lang="en-US"/>
            <a:t> - Dbset</a:t>
          </a:r>
        </a:p>
      </dgm:t>
    </dgm:pt>
    <dgm:pt modelId="{DD539B23-7C27-40D4-8A2C-CF1F42B68C1E}" type="parTrans" cxnId="{2D40CD82-C20C-46F3-BF01-1CC1F414E997}">
      <dgm:prSet/>
      <dgm:spPr/>
      <dgm:t>
        <a:bodyPr/>
        <a:lstStyle/>
        <a:p>
          <a:endParaRPr lang="en-US"/>
        </a:p>
      </dgm:t>
    </dgm:pt>
    <dgm:pt modelId="{C63E5409-0B71-41BD-A5B6-EB7E8982619A}" type="sibTrans" cxnId="{2D40CD82-C20C-46F3-BF01-1CC1F414E997}">
      <dgm:prSet/>
      <dgm:spPr/>
      <dgm:t>
        <a:bodyPr/>
        <a:lstStyle/>
        <a:p>
          <a:endParaRPr lang="en-US"/>
        </a:p>
      </dgm:t>
    </dgm:pt>
    <dgm:pt modelId="{0E1A85B3-3217-4392-964B-B5F8615EE29F}">
      <dgm:prSet/>
      <dgm:spPr/>
      <dgm:t>
        <a:bodyPr/>
        <a:lstStyle/>
        <a:p>
          <a:r>
            <a:rPr lang="cs-CZ"/>
            <a:t>Zapisování dat</a:t>
          </a:r>
          <a:r>
            <a:rPr lang="en-US"/>
            <a:t> - DbSet</a:t>
          </a:r>
        </a:p>
      </dgm:t>
    </dgm:pt>
    <dgm:pt modelId="{DA4B86B8-E923-4DD5-B0C3-A7B1354626B6}" type="parTrans" cxnId="{565EE04E-975C-4D13-8F03-6C7471FC4206}">
      <dgm:prSet/>
      <dgm:spPr/>
      <dgm:t>
        <a:bodyPr/>
        <a:lstStyle/>
        <a:p>
          <a:endParaRPr lang="en-US"/>
        </a:p>
      </dgm:t>
    </dgm:pt>
    <dgm:pt modelId="{99F2E8C4-C50F-445D-9A88-9D47C48DA990}" type="sibTrans" cxnId="{565EE04E-975C-4D13-8F03-6C7471FC4206}">
      <dgm:prSet/>
      <dgm:spPr/>
      <dgm:t>
        <a:bodyPr/>
        <a:lstStyle/>
        <a:p>
          <a:endParaRPr lang="en-US"/>
        </a:p>
      </dgm:t>
    </dgm:pt>
    <dgm:pt modelId="{5DB16081-A27B-4976-93E0-1013C10DF8D9}">
      <dgm:prSet/>
      <dgm:spPr/>
      <dgm:t>
        <a:bodyPr/>
        <a:lstStyle/>
        <a:p>
          <a:r>
            <a:rPr lang="cs-CZ"/>
            <a:t>Transakce</a:t>
          </a:r>
          <a:r>
            <a:rPr lang="en-US"/>
            <a:t> – SaveChangesAsync()</a:t>
          </a:r>
        </a:p>
      </dgm:t>
    </dgm:pt>
    <dgm:pt modelId="{9644211F-BC53-44C5-901A-5A56EA562FC1}" type="parTrans" cxnId="{870CF8B7-783C-429E-BBBF-0C1FFEEFDC34}">
      <dgm:prSet/>
      <dgm:spPr/>
      <dgm:t>
        <a:bodyPr/>
        <a:lstStyle/>
        <a:p>
          <a:endParaRPr lang="en-US"/>
        </a:p>
      </dgm:t>
    </dgm:pt>
    <dgm:pt modelId="{3A901A12-7F73-4126-91CB-B0ED5F2A8AE7}" type="sibTrans" cxnId="{870CF8B7-783C-429E-BBBF-0C1FFEEFDC34}">
      <dgm:prSet/>
      <dgm:spPr/>
      <dgm:t>
        <a:bodyPr/>
        <a:lstStyle/>
        <a:p>
          <a:endParaRPr lang="en-US"/>
        </a:p>
      </dgm:t>
    </dgm:pt>
    <dgm:pt modelId="{C62BB9AE-BE87-407C-8495-EE8C18DF754D}">
      <dgm:prSet/>
      <dgm:spPr/>
      <dgm:t>
        <a:bodyPr/>
        <a:lstStyle/>
        <a:p>
          <a:r>
            <a:rPr lang="en-US"/>
            <a:t>DbSet</a:t>
          </a:r>
        </a:p>
      </dgm:t>
    </dgm:pt>
    <dgm:pt modelId="{F5BC1AC4-229A-4901-AE58-5B39FCF8862A}" type="parTrans" cxnId="{4A2EFEF8-9D8F-44A6-BC07-DBB7C4E476C2}">
      <dgm:prSet/>
      <dgm:spPr/>
      <dgm:t>
        <a:bodyPr/>
        <a:lstStyle/>
        <a:p>
          <a:endParaRPr lang="en-US"/>
        </a:p>
      </dgm:t>
    </dgm:pt>
    <dgm:pt modelId="{4B667929-7761-4BE8-A993-DF0FE54C56B2}" type="sibTrans" cxnId="{4A2EFEF8-9D8F-44A6-BC07-DBB7C4E476C2}">
      <dgm:prSet/>
      <dgm:spPr/>
      <dgm:t>
        <a:bodyPr/>
        <a:lstStyle/>
        <a:p>
          <a:endParaRPr lang="en-US"/>
        </a:p>
      </dgm:t>
    </dgm:pt>
    <dgm:pt modelId="{1FCA83D6-309F-420A-89C3-3681C46A3422}">
      <dgm:prSet/>
      <dgm:spPr/>
      <dgm:t>
        <a:bodyPr/>
        <a:lstStyle/>
        <a:p>
          <a:r>
            <a:rPr lang="en-US"/>
            <a:t>IQueryable – DB operace</a:t>
          </a:r>
        </a:p>
      </dgm:t>
    </dgm:pt>
    <dgm:pt modelId="{26C98AC3-59C5-4B2C-B754-C59B50C857CA}" type="parTrans" cxnId="{EDEA3F0F-CB92-4058-B1FE-2B09040B80BC}">
      <dgm:prSet/>
      <dgm:spPr/>
      <dgm:t>
        <a:bodyPr/>
        <a:lstStyle/>
        <a:p>
          <a:endParaRPr lang="en-US"/>
        </a:p>
      </dgm:t>
    </dgm:pt>
    <dgm:pt modelId="{B5C58D9C-9E33-4369-8161-0C11AB816B46}" type="sibTrans" cxnId="{EDEA3F0F-CB92-4058-B1FE-2B09040B80BC}">
      <dgm:prSet/>
      <dgm:spPr/>
      <dgm:t>
        <a:bodyPr/>
        <a:lstStyle/>
        <a:p>
          <a:endParaRPr lang="en-US"/>
        </a:p>
      </dgm:t>
    </dgm:pt>
    <dgm:pt modelId="{E620C88C-8ACB-4B57-9042-4E755E6991BB}">
      <dgm:prSet/>
      <dgm:spPr/>
      <dgm:t>
        <a:bodyPr/>
        <a:lstStyle/>
        <a:p>
          <a:r>
            <a:rPr lang="en-US"/>
            <a:t>IEnumerable – Operace nad daty mimo DB</a:t>
          </a:r>
        </a:p>
      </dgm:t>
    </dgm:pt>
    <dgm:pt modelId="{F824DC26-7D82-4D7F-96ED-C378DC76C8CA}" type="parTrans" cxnId="{8E1E2A49-A3C3-4549-9FC6-F3FB2F03516E}">
      <dgm:prSet/>
      <dgm:spPr/>
      <dgm:t>
        <a:bodyPr/>
        <a:lstStyle/>
        <a:p>
          <a:endParaRPr lang="en-US"/>
        </a:p>
      </dgm:t>
    </dgm:pt>
    <dgm:pt modelId="{889C34B3-A1F5-40FD-AEF3-69287E1A10A3}" type="sibTrans" cxnId="{8E1E2A49-A3C3-4549-9FC6-F3FB2F03516E}">
      <dgm:prSet/>
      <dgm:spPr/>
      <dgm:t>
        <a:bodyPr/>
        <a:lstStyle/>
        <a:p>
          <a:endParaRPr lang="en-US"/>
        </a:p>
      </dgm:t>
    </dgm:pt>
    <dgm:pt modelId="{F66BCDE0-D7D9-4B60-9253-6AB353F43E3B}">
      <dgm:prSet/>
      <dgm:spPr/>
      <dgm:t>
        <a:bodyPr/>
        <a:lstStyle/>
        <a:p>
          <a:r>
            <a:rPr lang="en-US"/>
            <a:t>Definice náročnějších vztahů - OnModelCreation()</a:t>
          </a:r>
        </a:p>
      </dgm:t>
    </dgm:pt>
    <dgm:pt modelId="{4F75369F-CDC4-476D-8597-504078251DAD}" type="parTrans" cxnId="{BA88AA74-091F-43D7-91EC-2130D6522851}">
      <dgm:prSet/>
      <dgm:spPr/>
      <dgm:t>
        <a:bodyPr/>
        <a:lstStyle/>
        <a:p>
          <a:endParaRPr lang="en-US"/>
        </a:p>
      </dgm:t>
    </dgm:pt>
    <dgm:pt modelId="{523F0ECD-FB62-49D4-B4F1-616FD95F33C7}" type="sibTrans" cxnId="{BA88AA74-091F-43D7-91EC-2130D6522851}">
      <dgm:prSet/>
      <dgm:spPr/>
      <dgm:t>
        <a:bodyPr/>
        <a:lstStyle/>
        <a:p>
          <a:endParaRPr lang="en-US"/>
        </a:p>
      </dgm:t>
    </dgm:pt>
    <dgm:pt modelId="{367389BF-F128-4890-A100-B1177FEA8336}" type="pres">
      <dgm:prSet presAssocID="{35BEB7C0-0A44-4E4F-BDAC-CD8EE56A014B}" presName="linear" presStyleCnt="0">
        <dgm:presLayoutVars>
          <dgm:dir/>
          <dgm:animLvl val="lvl"/>
          <dgm:resizeHandles val="exact"/>
        </dgm:presLayoutVars>
      </dgm:prSet>
      <dgm:spPr/>
    </dgm:pt>
    <dgm:pt modelId="{C7A32865-0DC9-4900-B5AB-FB4C30F2F0EF}" type="pres">
      <dgm:prSet presAssocID="{862AAEC7-3013-4007-ACDF-FE820420A8D7}" presName="parentLin" presStyleCnt="0"/>
      <dgm:spPr/>
    </dgm:pt>
    <dgm:pt modelId="{16CEAEA3-1F59-4B9D-AD19-0052F05E3E35}" type="pres">
      <dgm:prSet presAssocID="{862AAEC7-3013-4007-ACDF-FE820420A8D7}" presName="parentLeftMargin" presStyleLbl="node1" presStyleIdx="0" presStyleCnt="6"/>
      <dgm:spPr/>
    </dgm:pt>
    <dgm:pt modelId="{CA149FB1-D1CF-40C4-8D46-331BFB5053BB}" type="pres">
      <dgm:prSet presAssocID="{862AAEC7-3013-4007-ACDF-FE820420A8D7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FE065919-3C1E-41A3-AB6A-8328DBF5878A}" type="pres">
      <dgm:prSet presAssocID="{862AAEC7-3013-4007-ACDF-FE820420A8D7}" presName="negativeSpace" presStyleCnt="0"/>
      <dgm:spPr/>
    </dgm:pt>
    <dgm:pt modelId="{0849948C-CF56-4532-9673-0356DE9D2C05}" type="pres">
      <dgm:prSet presAssocID="{862AAEC7-3013-4007-ACDF-FE820420A8D7}" presName="childText" presStyleLbl="conFgAcc1" presStyleIdx="0" presStyleCnt="6">
        <dgm:presLayoutVars>
          <dgm:bulletEnabled val="1"/>
        </dgm:presLayoutVars>
      </dgm:prSet>
      <dgm:spPr/>
    </dgm:pt>
    <dgm:pt modelId="{4AE8A9E4-AE14-4816-B793-0E39CC8F5546}" type="pres">
      <dgm:prSet presAssocID="{9BFB8DBF-BDCB-4313-8AEF-0BF3AB2A3F8C}" presName="spaceBetweenRectangles" presStyleCnt="0"/>
      <dgm:spPr/>
    </dgm:pt>
    <dgm:pt modelId="{9267C6F4-2092-4E52-A30F-9716783AB384}" type="pres">
      <dgm:prSet presAssocID="{F3C8C8F2-92A1-4899-B6B5-721DB8EB20FA}" presName="parentLin" presStyleCnt="0"/>
      <dgm:spPr/>
    </dgm:pt>
    <dgm:pt modelId="{C8995370-9E28-4888-8DAB-FA4B2D471AFB}" type="pres">
      <dgm:prSet presAssocID="{F3C8C8F2-92A1-4899-B6B5-721DB8EB20FA}" presName="parentLeftMargin" presStyleLbl="node1" presStyleIdx="0" presStyleCnt="6"/>
      <dgm:spPr/>
    </dgm:pt>
    <dgm:pt modelId="{9E764591-E79E-4D43-8C11-51D5867BC9AA}" type="pres">
      <dgm:prSet presAssocID="{F3C8C8F2-92A1-4899-B6B5-721DB8EB20F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A738B0D0-2EF9-4C20-B2EA-215E07A155D6}" type="pres">
      <dgm:prSet presAssocID="{F3C8C8F2-92A1-4899-B6B5-721DB8EB20FA}" presName="negativeSpace" presStyleCnt="0"/>
      <dgm:spPr/>
    </dgm:pt>
    <dgm:pt modelId="{754233A8-472E-4624-85F6-7678D4E10381}" type="pres">
      <dgm:prSet presAssocID="{F3C8C8F2-92A1-4899-B6B5-721DB8EB20FA}" presName="childText" presStyleLbl="conFgAcc1" presStyleIdx="1" presStyleCnt="6">
        <dgm:presLayoutVars>
          <dgm:bulletEnabled val="1"/>
        </dgm:presLayoutVars>
      </dgm:prSet>
      <dgm:spPr/>
    </dgm:pt>
    <dgm:pt modelId="{B347C99E-D66F-4BA6-B75A-8D1B1DD12735}" type="pres">
      <dgm:prSet presAssocID="{C63E5409-0B71-41BD-A5B6-EB7E8982619A}" presName="spaceBetweenRectangles" presStyleCnt="0"/>
      <dgm:spPr/>
    </dgm:pt>
    <dgm:pt modelId="{45D47B46-F860-46BE-B952-44F21CFAC0C5}" type="pres">
      <dgm:prSet presAssocID="{0E1A85B3-3217-4392-964B-B5F8615EE29F}" presName="parentLin" presStyleCnt="0"/>
      <dgm:spPr/>
    </dgm:pt>
    <dgm:pt modelId="{9E31C878-D1A0-41D3-B9DF-8111238A2EAC}" type="pres">
      <dgm:prSet presAssocID="{0E1A85B3-3217-4392-964B-B5F8615EE29F}" presName="parentLeftMargin" presStyleLbl="node1" presStyleIdx="1" presStyleCnt="6"/>
      <dgm:spPr/>
    </dgm:pt>
    <dgm:pt modelId="{BE330FB6-E9E2-492E-964B-43725EA0EAB5}" type="pres">
      <dgm:prSet presAssocID="{0E1A85B3-3217-4392-964B-B5F8615EE29F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2F54B98-BB99-45E0-B36C-0BBFA354DA83}" type="pres">
      <dgm:prSet presAssocID="{0E1A85B3-3217-4392-964B-B5F8615EE29F}" presName="negativeSpace" presStyleCnt="0"/>
      <dgm:spPr/>
    </dgm:pt>
    <dgm:pt modelId="{CBDEC71D-D0E2-4BEA-9A00-D88297C572D0}" type="pres">
      <dgm:prSet presAssocID="{0E1A85B3-3217-4392-964B-B5F8615EE29F}" presName="childText" presStyleLbl="conFgAcc1" presStyleIdx="2" presStyleCnt="6">
        <dgm:presLayoutVars>
          <dgm:bulletEnabled val="1"/>
        </dgm:presLayoutVars>
      </dgm:prSet>
      <dgm:spPr/>
    </dgm:pt>
    <dgm:pt modelId="{0297C6DE-2AC4-4A3E-ABAE-A8DE32DE726B}" type="pres">
      <dgm:prSet presAssocID="{99F2E8C4-C50F-445D-9A88-9D47C48DA990}" presName="spaceBetweenRectangles" presStyleCnt="0"/>
      <dgm:spPr/>
    </dgm:pt>
    <dgm:pt modelId="{46372919-EE92-4FE6-BF02-5C1C37493486}" type="pres">
      <dgm:prSet presAssocID="{5DB16081-A27B-4976-93E0-1013C10DF8D9}" presName="parentLin" presStyleCnt="0"/>
      <dgm:spPr/>
    </dgm:pt>
    <dgm:pt modelId="{C2288B05-AF4A-4328-A8C6-C22953A66FA5}" type="pres">
      <dgm:prSet presAssocID="{5DB16081-A27B-4976-93E0-1013C10DF8D9}" presName="parentLeftMargin" presStyleLbl="node1" presStyleIdx="2" presStyleCnt="6"/>
      <dgm:spPr/>
    </dgm:pt>
    <dgm:pt modelId="{590C7CC1-6DEE-475F-B73B-CD61367A00EE}" type="pres">
      <dgm:prSet presAssocID="{5DB16081-A27B-4976-93E0-1013C10DF8D9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56E2BCF-84EB-42E1-B456-8828DFDA92A5}" type="pres">
      <dgm:prSet presAssocID="{5DB16081-A27B-4976-93E0-1013C10DF8D9}" presName="negativeSpace" presStyleCnt="0"/>
      <dgm:spPr/>
    </dgm:pt>
    <dgm:pt modelId="{462A8A6D-A1B6-4C96-A303-808EB6DAA22C}" type="pres">
      <dgm:prSet presAssocID="{5DB16081-A27B-4976-93E0-1013C10DF8D9}" presName="childText" presStyleLbl="conFgAcc1" presStyleIdx="3" presStyleCnt="6">
        <dgm:presLayoutVars>
          <dgm:bulletEnabled val="1"/>
        </dgm:presLayoutVars>
      </dgm:prSet>
      <dgm:spPr/>
    </dgm:pt>
    <dgm:pt modelId="{BDF951A8-D60B-490E-8276-96D515E92B7E}" type="pres">
      <dgm:prSet presAssocID="{3A901A12-7F73-4126-91CB-B0ED5F2A8AE7}" presName="spaceBetweenRectangles" presStyleCnt="0"/>
      <dgm:spPr/>
    </dgm:pt>
    <dgm:pt modelId="{7B561311-2801-49B5-B471-5B1F206A9293}" type="pres">
      <dgm:prSet presAssocID="{C62BB9AE-BE87-407C-8495-EE8C18DF754D}" presName="parentLin" presStyleCnt="0"/>
      <dgm:spPr/>
    </dgm:pt>
    <dgm:pt modelId="{2DFB7210-3A5B-4431-A7F9-FD035E0C0374}" type="pres">
      <dgm:prSet presAssocID="{C62BB9AE-BE87-407C-8495-EE8C18DF754D}" presName="parentLeftMargin" presStyleLbl="node1" presStyleIdx="3" presStyleCnt="6"/>
      <dgm:spPr/>
    </dgm:pt>
    <dgm:pt modelId="{3C780940-C11F-4222-B53F-641E3F9368C0}" type="pres">
      <dgm:prSet presAssocID="{C62BB9AE-BE87-407C-8495-EE8C18DF754D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CC8D1170-1238-4797-9632-6CD5C5F18F12}" type="pres">
      <dgm:prSet presAssocID="{C62BB9AE-BE87-407C-8495-EE8C18DF754D}" presName="negativeSpace" presStyleCnt="0"/>
      <dgm:spPr/>
    </dgm:pt>
    <dgm:pt modelId="{00168475-64BB-4FC4-ACA5-69446C48C953}" type="pres">
      <dgm:prSet presAssocID="{C62BB9AE-BE87-407C-8495-EE8C18DF754D}" presName="childText" presStyleLbl="conFgAcc1" presStyleIdx="4" presStyleCnt="6">
        <dgm:presLayoutVars>
          <dgm:bulletEnabled val="1"/>
        </dgm:presLayoutVars>
      </dgm:prSet>
      <dgm:spPr/>
    </dgm:pt>
    <dgm:pt modelId="{91DCBB54-DE4C-4D9B-B83B-96F5220C0695}" type="pres">
      <dgm:prSet presAssocID="{4B667929-7761-4BE8-A993-DF0FE54C56B2}" presName="spaceBetweenRectangles" presStyleCnt="0"/>
      <dgm:spPr/>
    </dgm:pt>
    <dgm:pt modelId="{A1605C5D-EEFD-4726-9B65-BA5CB13B2B00}" type="pres">
      <dgm:prSet presAssocID="{F66BCDE0-D7D9-4B60-9253-6AB353F43E3B}" presName="parentLin" presStyleCnt="0"/>
      <dgm:spPr/>
    </dgm:pt>
    <dgm:pt modelId="{112AAA7B-683A-4CB1-987E-473B3B5BC79D}" type="pres">
      <dgm:prSet presAssocID="{F66BCDE0-D7D9-4B60-9253-6AB353F43E3B}" presName="parentLeftMargin" presStyleLbl="node1" presStyleIdx="4" presStyleCnt="6"/>
      <dgm:spPr/>
    </dgm:pt>
    <dgm:pt modelId="{9FF0482C-4E1C-4AEB-BEDB-DD7E974437AE}" type="pres">
      <dgm:prSet presAssocID="{F66BCDE0-D7D9-4B60-9253-6AB353F43E3B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27197080-60D2-4B9E-A323-1F102A850CC8}" type="pres">
      <dgm:prSet presAssocID="{F66BCDE0-D7D9-4B60-9253-6AB353F43E3B}" presName="negativeSpace" presStyleCnt="0"/>
      <dgm:spPr/>
    </dgm:pt>
    <dgm:pt modelId="{791E2536-4346-4035-AC4D-1CE508EFA0C4}" type="pres">
      <dgm:prSet presAssocID="{F66BCDE0-D7D9-4B60-9253-6AB353F43E3B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88D6B40B-5A07-49B6-87BF-50CB681F5400}" type="presOf" srcId="{F66BCDE0-D7D9-4B60-9253-6AB353F43E3B}" destId="{112AAA7B-683A-4CB1-987E-473B3B5BC79D}" srcOrd="0" destOrd="0" presId="urn:microsoft.com/office/officeart/2005/8/layout/list1"/>
    <dgm:cxn modelId="{EDEA3F0F-CB92-4058-B1FE-2B09040B80BC}" srcId="{C62BB9AE-BE87-407C-8495-EE8C18DF754D}" destId="{1FCA83D6-309F-420A-89C3-3681C46A3422}" srcOrd="0" destOrd="0" parTransId="{26C98AC3-59C5-4B2C-B754-C59B50C857CA}" sibTransId="{B5C58D9C-9E33-4369-8161-0C11AB816B46}"/>
    <dgm:cxn modelId="{FDD63815-BF67-493C-A2B8-368A5D37A889}" type="presOf" srcId="{0E1A85B3-3217-4392-964B-B5F8615EE29F}" destId="{BE330FB6-E9E2-492E-964B-43725EA0EAB5}" srcOrd="1" destOrd="0" presId="urn:microsoft.com/office/officeart/2005/8/layout/list1"/>
    <dgm:cxn modelId="{7D47AC26-5E4F-4287-911A-C925793619F6}" type="presOf" srcId="{862AAEC7-3013-4007-ACDF-FE820420A8D7}" destId="{16CEAEA3-1F59-4B9D-AD19-0052F05E3E35}" srcOrd="0" destOrd="0" presId="urn:microsoft.com/office/officeart/2005/8/layout/list1"/>
    <dgm:cxn modelId="{330AE535-6EB6-4222-948D-E4FE3999243A}" type="presOf" srcId="{F66BCDE0-D7D9-4B60-9253-6AB353F43E3B}" destId="{9FF0482C-4E1C-4AEB-BEDB-DD7E974437AE}" srcOrd="1" destOrd="0" presId="urn:microsoft.com/office/officeart/2005/8/layout/list1"/>
    <dgm:cxn modelId="{372B103D-7EFA-4DF4-B421-F076EA8A0ABD}" type="presOf" srcId="{C62BB9AE-BE87-407C-8495-EE8C18DF754D}" destId="{2DFB7210-3A5B-4431-A7F9-FD035E0C0374}" srcOrd="0" destOrd="0" presId="urn:microsoft.com/office/officeart/2005/8/layout/list1"/>
    <dgm:cxn modelId="{3F936B5B-623E-4523-9887-49777EA6758E}" type="presOf" srcId="{C62BB9AE-BE87-407C-8495-EE8C18DF754D}" destId="{3C780940-C11F-4222-B53F-641E3F9368C0}" srcOrd="1" destOrd="0" presId="urn:microsoft.com/office/officeart/2005/8/layout/list1"/>
    <dgm:cxn modelId="{FF781848-9BAB-4831-B937-894D101BA81E}" type="presOf" srcId="{5DB16081-A27B-4976-93E0-1013C10DF8D9}" destId="{590C7CC1-6DEE-475F-B73B-CD61367A00EE}" srcOrd="1" destOrd="0" presId="urn:microsoft.com/office/officeart/2005/8/layout/list1"/>
    <dgm:cxn modelId="{8E1E2A49-A3C3-4549-9FC6-F3FB2F03516E}" srcId="{C62BB9AE-BE87-407C-8495-EE8C18DF754D}" destId="{E620C88C-8ACB-4B57-9042-4E755E6991BB}" srcOrd="1" destOrd="0" parTransId="{F824DC26-7D82-4D7F-96ED-C378DC76C8CA}" sibTransId="{889C34B3-A1F5-40FD-AEF3-69287E1A10A3}"/>
    <dgm:cxn modelId="{565EE04E-975C-4D13-8F03-6C7471FC4206}" srcId="{35BEB7C0-0A44-4E4F-BDAC-CD8EE56A014B}" destId="{0E1A85B3-3217-4392-964B-B5F8615EE29F}" srcOrd="2" destOrd="0" parTransId="{DA4B86B8-E923-4DD5-B0C3-A7B1354626B6}" sibTransId="{99F2E8C4-C50F-445D-9A88-9D47C48DA990}"/>
    <dgm:cxn modelId="{BA88AA74-091F-43D7-91EC-2130D6522851}" srcId="{35BEB7C0-0A44-4E4F-BDAC-CD8EE56A014B}" destId="{F66BCDE0-D7D9-4B60-9253-6AB353F43E3B}" srcOrd="5" destOrd="0" parTransId="{4F75369F-CDC4-476D-8597-504078251DAD}" sibTransId="{523F0ECD-FB62-49D4-B4F1-616FD95F33C7}"/>
    <dgm:cxn modelId="{54A2D678-6223-4F6F-966D-6DA993998762}" type="presOf" srcId="{E620C88C-8ACB-4B57-9042-4E755E6991BB}" destId="{00168475-64BB-4FC4-ACA5-69446C48C953}" srcOrd="0" destOrd="1" presId="urn:microsoft.com/office/officeart/2005/8/layout/list1"/>
    <dgm:cxn modelId="{0A052859-9063-4B0C-A721-D876E4D6F4AE}" type="presOf" srcId="{F3C8C8F2-92A1-4899-B6B5-721DB8EB20FA}" destId="{9E764591-E79E-4D43-8C11-51D5867BC9AA}" srcOrd="1" destOrd="0" presId="urn:microsoft.com/office/officeart/2005/8/layout/list1"/>
    <dgm:cxn modelId="{2DC1FD79-0064-4A55-A396-96C412D8FA04}" type="presOf" srcId="{F3C8C8F2-92A1-4899-B6B5-721DB8EB20FA}" destId="{C8995370-9E28-4888-8DAB-FA4B2D471AFB}" srcOrd="0" destOrd="0" presId="urn:microsoft.com/office/officeart/2005/8/layout/list1"/>
    <dgm:cxn modelId="{2D40CD82-C20C-46F3-BF01-1CC1F414E997}" srcId="{35BEB7C0-0A44-4E4F-BDAC-CD8EE56A014B}" destId="{F3C8C8F2-92A1-4899-B6B5-721DB8EB20FA}" srcOrd="1" destOrd="0" parTransId="{DD539B23-7C27-40D4-8A2C-CF1F42B68C1E}" sibTransId="{C63E5409-0B71-41BD-A5B6-EB7E8982619A}"/>
    <dgm:cxn modelId="{870CF8B7-783C-429E-BBBF-0C1FFEEFDC34}" srcId="{35BEB7C0-0A44-4E4F-BDAC-CD8EE56A014B}" destId="{5DB16081-A27B-4976-93E0-1013C10DF8D9}" srcOrd="3" destOrd="0" parTransId="{9644211F-BC53-44C5-901A-5A56EA562FC1}" sibTransId="{3A901A12-7F73-4126-91CB-B0ED5F2A8AE7}"/>
    <dgm:cxn modelId="{458663BD-D2F4-483F-A72F-1AA6CD748AAF}" type="presOf" srcId="{5DB16081-A27B-4976-93E0-1013C10DF8D9}" destId="{C2288B05-AF4A-4328-A8C6-C22953A66FA5}" srcOrd="0" destOrd="0" presId="urn:microsoft.com/office/officeart/2005/8/layout/list1"/>
    <dgm:cxn modelId="{E47C28C7-17AD-4881-8809-CF5D9D040C33}" type="presOf" srcId="{1FCA83D6-309F-420A-89C3-3681C46A3422}" destId="{00168475-64BB-4FC4-ACA5-69446C48C953}" srcOrd="0" destOrd="0" presId="urn:microsoft.com/office/officeart/2005/8/layout/list1"/>
    <dgm:cxn modelId="{975740D8-ED05-48DC-8AD9-12B2C85E4DC5}" type="presOf" srcId="{35BEB7C0-0A44-4E4F-BDAC-CD8EE56A014B}" destId="{367389BF-F128-4890-A100-B1177FEA8336}" srcOrd="0" destOrd="0" presId="urn:microsoft.com/office/officeart/2005/8/layout/list1"/>
    <dgm:cxn modelId="{E64DF6F4-A25C-47BF-8B6E-A93A0E25C3D5}" srcId="{35BEB7C0-0A44-4E4F-BDAC-CD8EE56A014B}" destId="{862AAEC7-3013-4007-ACDF-FE820420A8D7}" srcOrd="0" destOrd="0" parTransId="{707B1FE5-EEA1-4A1D-8E2C-82C63DE7634E}" sibTransId="{9BFB8DBF-BDCB-4313-8AEF-0BF3AB2A3F8C}"/>
    <dgm:cxn modelId="{4A2EFEF8-9D8F-44A6-BC07-DBB7C4E476C2}" srcId="{35BEB7C0-0A44-4E4F-BDAC-CD8EE56A014B}" destId="{C62BB9AE-BE87-407C-8495-EE8C18DF754D}" srcOrd="4" destOrd="0" parTransId="{F5BC1AC4-229A-4901-AE58-5B39FCF8862A}" sibTransId="{4B667929-7761-4BE8-A993-DF0FE54C56B2}"/>
    <dgm:cxn modelId="{D42C81FC-D694-4DD5-9713-4E4EE7767529}" type="presOf" srcId="{862AAEC7-3013-4007-ACDF-FE820420A8D7}" destId="{CA149FB1-D1CF-40C4-8D46-331BFB5053BB}" srcOrd="1" destOrd="0" presId="urn:microsoft.com/office/officeart/2005/8/layout/list1"/>
    <dgm:cxn modelId="{7942F9FF-B86C-4A0A-A21B-CA32D0F1F327}" type="presOf" srcId="{0E1A85B3-3217-4392-964B-B5F8615EE29F}" destId="{9E31C878-D1A0-41D3-B9DF-8111238A2EAC}" srcOrd="0" destOrd="0" presId="urn:microsoft.com/office/officeart/2005/8/layout/list1"/>
    <dgm:cxn modelId="{8E7CDE2D-B941-4A07-9DE8-DE02A34421B2}" type="presParOf" srcId="{367389BF-F128-4890-A100-B1177FEA8336}" destId="{C7A32865-0DC9-4900-B5AB-FB4C30F2F0EF}" srcOrd="0" destOrd="0" presId="urn:microsoft.com/office/officeart/2005/8/layout/list1"/>
    <dgm:cxn modelId="{AFB6EDCA-0FCA-464C-8B5B-45B111F32C7C}" type="presParOf" srcId="{C7A32865-0DC9-4900-B5AB-FB4C30F2F0EF}" destId="{16CEAEA3-1F59-4B9D-AD19-0052F05E3E35}" srcOrd="0" destOrd="0" presId="urn:microsoft.com/office/officeart/2005/8/layout/list1"/>
    <dgm:cxn modelId="{6886A00F-0501-44BC-9E1E-D37849DD7049}" type="presParOf" srcId="{C7A32865-0DC9-4900-B5AB-FB4C30F2F0EF}" destId="{CA149FB1-D1CF-40C4-8D46-331BFB5053BB}" srcOrd="1" destOrd="0" presId="urn:microsoft.com/office/officeart/2005/8/layout/list1"/>
    <dgm:cxn modelId="{C6066FF0-7197-49A2-A9DE-35B27ED660DB}" type="presParOf" srcId="{367389BF-F128-4890-A100-B1177FEA8336}" destId="{FE065919-3C1E-41A3-AB6A-8328DBF5878A}" srcOrd="1" destOrd="0" presId="urn:microsoft.com/office/officeart/2005/8/layout/list1"/>
    <dgm:cxn modelId="{262414D6-847D-4853-B2C2-619B188A5ACB}" type="presParOf" srcId="{367389BF-F128-4890-A100-B1177FEA8336}" destId="{0849948C-CF56-4532-9673-0356DE9D2C05}" srcOrd="2" destOrd="0" presId="urn:microsoft.com/office/officeart/2005/8/layout/list1"/>
    <dgm:cxn modelId="{9205EC04-626A-4CBD-86C2-AAC24BB00788}" type="presParOf" srcId="{367389BF-F128-4890-A100-B1177FEA8336}" destId="{4AE8A9E4-AE14-4816-B793-0E39CC8F5546}" srcOrd="3" destOrd="0" presId="urn:microsoft.com/office/officeart/2005/8/layout/list1"/>
    <dgm:cxn modelId="{8A3A30C7-0825-475E-BBC1-6D5C3EFF274B}" type="presParOf" srcId="{367389BF-F128-4890-A100-B1177FEA8336}" destId="{9267C6F4-2092-4E52-A30F-9716783AB384}" srcOrd="4" destOrd="0" presId="urn:microsoft.com/office/officeart/2005/8/layout/list1"/>
    <dgm:cxn modelId="{881B90AF-E0C4-4B4D-AA65-97A10E58DB47}" type="presParOf" srcId="{9267C6F4-2092-4E52-A30F-9716783AB384}" destId="{C8995370-9E28-4888-8DAB-FA4B2D471AFB}" srcOrd="0" destOrd="0" presId="urn:microsoft.com/office/officeart/2005/8/layout/list1"/>
    <dgm:cxn modelId="{4044E6A3-DFC2-4EDD-9BDE-81F213174A4A}" type="presParOf" srcId="{9267C6F4-2092-4E52-A30F-9716783AB384}" destId="{9E764591-E79E-4D43-8C11-51D5867BC9AA}" srcOrd="1" destOrd="0" presId="urn:microsoft.com/office/officeart/2005/8/layout/list1"/>
    <dgm:cxn modelId="{2D7CCEF3-146E-44D1-9DBF-09966C9F9771}" type="presParOf" srcId="{367389BF-F128-4890-A100-B1177FEA8336}" destId="{A738B0D0-2EF9-4C20-B2EA-215E07A155D6}" srcOrd="5" destOrd="0" presId="urn:microsoft.com/office/officeart/2005/8/layout/list1"/>
    <dgm:cxn modelId="{117F9486-7604-48D0-99EB-05AFAAEA62DB}" type="presParOf" srcId="{367389BF-F128-4890-A100-B1177FEA8336}" destId="{754233A8-472E-4624-85F6-7678D4E10381}" srcOrd="6" destOrd="0" presId="urn:microsoft.com/office/officeart/2005/8/layout/list1"/>
    <dgm:cxn modelId="{268A583C-E162-4A4A-94EB-41ED377844BF}" type="presParOf" srcId="{367389BF-F128-4890-A100-B1177FEA8336}" destId="{B347C99E-D66F-4BA6-B75A-8D1B1DD12735}" srcOrd="7" destOrd="0" presId="urn:microsoft.com/office/officeart/2005/8/layout/list1"/>
    <dgm:cxn modelId="{17484293-0E22-44B0-8483-900CDBBE36DC}" type="presParOf" srcId="{367389BF-F128-4890-A100-B1177FEA8336}" destId="{45D47B46-F860-46BE-B952-44F21CFAC0C5}" srcOrd="8" destOrd="0" presId="urn:microsoft.com/office/officeart/2005/8/layout/list1"/>
    <dgm:cxn modelId="{48172217-7DAA-4467-A251-417A62EFF41B}" type="presParOf" srcId="{45D47B46-F860-46BE-B952-44F21CFAC0C5}" destId="{9E31C878-D1A0-41D3-B9DF-8111238A2EAC}" srcOrd="0" destOrd="0" presId="urn:microsoft.com/office/officeart/2005/8/layout/list1"/>
    <dgm:cxn modelId="{FF1E356F-09A7-47E3-BB6E-35A36664FC9A}" type="presParOf" srcId="{45D47B46-F860-46BE-B952-44F21CFAC0C5}" destId="{BE330FB6-E9E2-492E-964B-43725EA0EAB5}" srcOrd="1" destOrd="0" presId="urn:microsoft.com/office/officeart/2005/8/layout/list1"/>
    <dgm:cxn modelId="{63440CA2-C5FC-4F45-A014-4CDC6A0D3DA8}" type="presParOf" srcId="{367389BF-F128-4890-A100-B1177FEA8336}" destId="{62F54B98-BB99-45E0-B36C-0BBFA354DA83}" srcOrd="9" destOrd="0" presId="urn:microsoft.com/office/officeart/2005/8/layout/list1"/>
    <dgm:cxn modelId="{2E776F41-81D9-4B56-A66C-3FEBD5F93DB5}" type="presParOf" srcId="{367389BF-F128-4890-A100-B1177FEA8336}" destId="{CBDEC71D-D0E2-4BEA-9A00-D88297C572D0}" srcOrd="10" destOrd="0" presId="urn:microsoft.com/office/officeart/2005/8/layout/list1"/>
    <dgm:cxn modelId="{7BAE8F97-8C59-4211-BF05-70237234EDC5}" type="presParOf" srcId="{367389BF-F128-4890-A100-B1177FEA8336}" destId="{0297C6DE-2AC4-4A3E-ABAE-A8DE32DE726B}" srcOrd="11" destOrd="0" presId="urn:microsoft.com/office/officeart/2005/8/layout/list1"/>
    <dgm:cxn modelId="{B377BE14-51D0-4166-934D-1369FB0D736F}" type="presParOf" srcId="{367389BF-F128-4890-A100-B1177FEA8336}" destId="{46372919-EE92-4FE6-BF02-5C1C37493486}" srcOrd="12" destOrd="0" presId="urn:microsoft.com/office/officeart/2005/8/layout/list1"/>
    <dgm:cxn modelId="{34A049DB-EC05-47B8-9BD3-E5C08449F87C}" type="presParOf" srcId="{46372919-EE92-4FE6-BF02-5C1C37493486}" destId="{C2288B05-AF4A-4328-A8C6-C22953A66FA5}" srcOrd="0" destOrd="0" presId="urn:microsoft.com/office/officeart/2005/8/layout/list1"/>
    <dgm:cxn modelId="{0ADEB928-1564-4E5E-A55B-2069BA4CF2A9}" type="presParOf" srcId="{46372919-EE92-4FE6-BF02-5C1C37493486}" destId="{590C7CC1-6DEE-475F-B73B-CD61367A00EE}" srcOrd="1" destOrd="0" presId="urn:microsoft.com/office/officeart/2005/8/layout/list1"/>
    <dgm:cxn modelId="{716BC58F-43A4-43D3-B54C-AA0295A38CD9}" type="presParOf" srcId="{367389BF-F128-4890-A100-B1177FEA8336}" destId="{556E2BCF-84EB-42E1-B456-8828DFDA92A5}" srcOrd="13" destOrd="0" presId="urn:microsoft.com/office/officeart/2005/8/layout/list1"/>
    <dgm:cxn modelId="{EE2F4AFC-C989-4A33-B94C-8BD4FE081372}" type="presParOf" srcId="{367389BF-F128-4890-A100-B1177FEA8336}" destId="{462A8A6D-A1B6-4C96-A303-808EB6DAA22C}" srcOrd="14" destOrd="0" presId="urn:microsoft.com/office/officeart/2005/8/layout/list1"/>
    <dgm:cxn modelId="{FA9C4525-1DD5-4C2F-9C26-31F69E180716}" type="presParOf" srcId="{367389BF-F128-4890-A100-B1177FEA8336}" destId="{BDF951A8-D60B-490E-8276-96D515E92B7E}" srcOrd="15" destOrd="0" presId="urn:microsoft.com/office/officeart/2005/8/layout/list1"/>
    <dgm:cxn modelId="{9FDC8397-828D-4B57-B8AA-F18DD5DBAE80}" type="presParOf" srcId="{367389BF-F128-4890-A100-B1177FEA8336}" destId="{7B561311-2801-49B5-B471-5B1F206A9293}" srcOrd="16" destOrd="0" presId="urn:microsoft.com/office/officeart/2005/8/layout/list1"/>
    <dgm:cxn modelId="{44CA7935-513B-4357-9CAC-3525B76DFA31}" type="presParOf" srcId="{7B561311-2801-49B5-B471-5B1F206A9293}" destId="{2DFB7210-3A5B-4431-A7F9-FD035E0C0374}" srcOrd="0" destOrd="0" presId="urn:microsoft.com/office/officeart/2005/8/layout/list1"/>
    <dgm:cxn modelId="{17AF13B9-A276-446B-9D68-FE64A64EA02D}" type="presParOf" srcId="{7B561311-2801-49B5-B471-5B1F206A9293}" destId="{3C780940-C11F-4222-B53F-641E3F9368C0}" srcOrd="1" destOrd="0" presId="urn:microsoft.com/office/officeart/2005/8/layout/list1"/>
    <dgm:cxn modelId="{D51A715E-395A-4BAD-872A-BBEC191FF523}" type="presParOf" srcId="{367389BF-F128-4890-A100-B1177FEA8336}" destId="{CC8D1170-1238-4797-9632-6CD5C5F18F12}" srcOrd="17" destOrd="0" presId="urn:microsoft.com/office/officeart/2005/8/layout/list1"/>
    <dgm:cxn modelId="{1F56A0FA-5E13-403F-A6C3-76B49A2847D5}" type="presParOf" srcId="{367389BF-F128-4890-A100-B1177FEA8336}" destId="{00168475-64BB-4FC4-ACA5-69446C48C953}" srcOrd="18" destOrd="0" presId="urn:microsoft.com/office/officeart/2005/8/layout/list1"/>
    <dgm:cxn modelId="{27F74268-A39D-4DC0-93EE-A5E92F4AA706}" type="presParOf" srcId="{367389BF-F128-4890-A100-B1177FEA8336}" destId="{91DCBB54-DE4C-4D9B-B83B-96F5220C0695}" srcOrd="19" destOrd="0" presId="urn:microsoft.com/office/officeart/2005/8/layout/list1"/>
    <dgm:cxn modelId="{0B0E5F21-C566-4A3F-9D14-EEC8C0140C0A}" type="presParOf" srcId="{367389BF-F128-4890-A100-B1177FEA8336}" destId="{A1605C5D-EEFD-4726-9B65-BA5CB13B2B00}" srcOrd="20" destOrd="0" presId="urn:microsoft.com/office/officeart/2005/8/layout/list1"/>
    <dgm:cxn modelId="{EBA6ED50-699E-4406-85F4-E7FC90C2CD2B}" type="presParOf" srcId="{A1605C5D-EEFD-4726-9B65-BA5CB13B2B00}" destId="{112AAA7B-683A-4CB1-987E-473B3B5BC79D}" srcOrd="0" destOrd="0" presId="urn:microsoft.com/office/officeart/2005/8/layout/list1"/>
    <dgm:cxn modelId="{DBCB3D86-9CAB-4538-8FA4-36CAA7205254}" type="presParOf" srcId="{A1605C5D-EEFD-4726-9B65-BA5CB13B2B00}" destId="{9FF0482C-4E1C-4AEB-BEDB-DD7E974437AE}" srcOrd="1" destOrd="0" presId="urn:microsoft.com/office/officeart/2005/8/layout/list1"/>
    <dgm:cxn modelId="{0FF9C8A3-5AFB-484F-8E69-EAE0A48FC9FE}" type="presParOf" srcId="{367389BF-F128-4890-A100-B1177FEA8336}" destId="{27197080-60D2-4B9E-A323-1F102A850CC8}" srcOrd="21" destOrd="0" presId="urn:microsoft.com/office/officeart/2005/8/layout/list1"/>
    <dgm:cxn modelId="{D5329BFF-22BE-48CD-B040-C9A6FBF81C2C}" type="presParOf" srcId="{367389BF-F128-4890-A100-B1177FEA8336}" destId="{791E2536-4346-4035-AC4D-1CE508EFA0C4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B1BA62-3D1C-4D9B-BFCA-7AFA28AD7193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A7D7558-F8EB-48CE-A3D0-B261E85B646D}">
      <dgm:prSet/>
      <dgm:spPr/>
      <dgm:t>
        <a:bodyPr/>
        <a:lstStyle/>
        <a:p>
          <a:r>
            <a:rPr lang="en-US"/>
            <a:t>Models</a:t>
          </a:r>
        </a:p>
      </dgm:t>
    </dgm:pt>
    <dgm:pt modelId="{62802215-660F-49D3-AE60-5FA4212B37CC}" type="parTrans" cxnId="{A7E0AB08-6990-437C-94B6-C68FE7292A81}">
      <dgm:prSet/>
      <dgm:spPr/>
      <dgm:t>
        <a:bodyPr/>
        <a:lstStyle/>
        <a:p>
          <a:endParaRPr lang="en-US"/>
        </a:p>
      </dgm:t>
    </dgm:pt>
    <dgm:pt modelId="{93A8DCE0-4659-401D-B3AD-57DCCC9F7D07}" type="sibTrans" cxnId="{A7E0AB08-6990-437C-94B6-C68FE7292A81}">
      <dgm:prSet/>
      <dgm:spPr/>
      <dgm:t>
        <a:bodyPr/>
        <a:lstStyle/>
        <a:p>
          <a:endParaRPr lang="en-US"/>
        </a:p>
      </dgm:t>
    </dgm:pt>
    <dgm:pt modelId="{DB053FEE-74F2-41C1-ABDF-9149DC54F6B9}">
      <dgm:prSet/>
      <dgm:spPr/>
      <dgm:t>
        <a:bodyPr/>
        <a:lstStyle/>
        <a:p>
          <a:r>
            <a:rPr lang="en-US"/>
            <a:t>DbContext extending DbContext</a:t>
          </a:r>
        </a:p>
      </dgm:t>
    </dgm:pt>
    <dgm:pt modelId="{177836D7-BBFC-4DF2-812E-A1CAB84A40B6}" type="parTrans" cxnId="{3C358027-EDB3-44F6-8E31-985CDCCA333E}">
      <dgm:prSet/>
      <dgm:spPr/>
      <dgm:t>
        <a:bodyPr/>
        <a:lstStyle/>
        <a:p>
          <a:endParaRPr lang="en-US"/>
        </a:p>
      </dgm:t>
    </dgm:pt>
    <dgm:pt modelId="{64F85312-663B-4618-AF74-0A2F46C645C9}" type="sibTrans" cxnId="{3C358027-EDB3-44F6-8E31-985CDCCA333E}">
      <dgm:prSet/>
      <dgm:spPr/>
      <dgm:t>
        <a:bodyPr/>
        <a:lstStyle/>
        <a:p>
          <a:endParaRPr lang="en-US"/>
        </a:p>
      </dgm:t>
    </dgm:pt>
    <dgm:pt modelId="{6A1035BF-8618-425D-AF11-EB7FD777E7A6}">
      <dgm:prSet/>
      <dgm:spPr/>
      <dgm:t>
        <a:bodyPr/>
        <a:lstStyle/>
        <a:p>
          <a:r>
            <a:rPr lang="en-US"/>
            <a:t>dotnet ef migrations add [name]</a:t>
          </a:r>
        </a:p>
      </dgm:t>
    </dgm:pt>
    <dgm:pt modelId="{E6ED1698-77E2-4A38-A6E1-63FD31753247}" type="parTrans" cxnId="{F88BC151-725D-41D3-B94E-FFFB494EDDA6}">
      <dgm:prSet/>
      <dgm:spPr/>
      <dgm:t>
        <a:bodyPr/>
        <a:lstStyle/>
        <a:p>
          <a:endParaRPr lang="en-US"/>
        </a:p>
      </dgm:t>
    </dgm:pt>
    <dgm:pt modelId="{3097588E-138C-4F5E-9038-B9C9A881D8E7}" type="sibTrans" cxnId="{F88BC151-725D-41D3-B94E-FFFB494EDDA6}">
      <dgm:prSet/>
      <dgm:spPr/>
      <dgm:t>
        <a:bodyPr/>
        <a:lstStyle/>
        <a:p>
          <a:endParaRPr lang="en-US"/>
        </a:p>
      </dgm:t>
    </dgm:pt>
    <dgm:pt modelId="{1E736CEB-A08B-4E04-9B2D-FE81245C0109}" type="pres">
      <dgm:prSet presAssocID="{FEB1BA62-3D1C-4D9B-BFCA-7AFA28AD7193}" presName="vert0" presStyleCnt="0">
        <dgm:presLayoutVars>
          <dgm:dir/>
          <dgm:animOne val="branch"/>
          <dgm:animLvl val="lvl"/>
        </dgm:presLayoutVars>
      </dgm:prSet>
      <dgm:spPr/>
    </dgm:pt>
    <dgm:pt modelId="{C2BBE003-38CD-4EC8-A352-910EDC3CCE3B}" type="pres">
      <dgm:prSet presAssocID="{5A7D7558-F8EB-48CE-A3D0-B261E85B646D}" presName="thickLine" presStyleLbl="alignNode1" presStyleIdx="0" presStyleCnt="3"/>
      <dgm:spPr/>
    </dgm:pt>
    <dgm:pt modelId="{B738DC13-A15A-40DB-87C4-7FD87466986E}" type="pres">
      <dgm:prSet presAssocID="{5A7D7558-F8EB-48CE-A3D0-B261E85B646D}" presName="horz1" presStyleCnt="0"/>
      <dgm:spPr/>
    </dgm:pt>
    <dgm:pt modelId="{D5FA4175-C58E-421A-AB2A-8F9F06F98E4C}" type="pres">
      <dgm:prSet presAssocID="{5A7D7558-F8EB-48CE-A3D0-B261E85B646D}" presName="tx1" presStyleLbl="revTx" presStyleIdx="0" presStyleCnt="3"/>
      <dgm:spPr/>
    </dgm:pt>
    <dgm:pt modelId="{8C79B524-7790-44D1-A072-41DDAAE5ABBC}" type="pres">
      <dgm:prSet presAssocID="{5A7D7558-F8EB-48CE-A3D0-B261E85B646D}" presName="vert1" presStyleCnt="0"/>
      <dgm:spPr/>
    </dgm:pt>
    <dgm:pt modelId="{7E4F25F2-FE32-4BCE-9D40-527A716C7E0A}" type="pres">
      <dgm:prSet presAssocID="{DB053FEE-74F2-41C1-ABDF-9149DC54F6B9}" presName="thickLine" presStyleLbl="alignNode1" presStyleIdx="1" presStyleCnt="3"/>
      <dgm:spPr/>
    </dgm:pt>
    <dgm:pt modelId="{1D54959D-7201-46F3-8D49-E7BE45D87EA2}" type="pres">
      <dgm:prSet presAssocID="{DB053FEE-74F2-41C1-ABDF-9149DC54F6B9}" presName="horz1" presStyleCnt="0"/>
      <dgm:spPr/>
    </dgm:pt>
    <dgm:pt modelId="{4CC7EDA1-0B6F-4B03-9DFA-F20F768E231A}" type="pres">
      <dgm:prSet presAssocID="{DB053FEE-74F2-41C1-ABDF-9149DC54F6B9}" presName="tx1" presStyleLbl="revTx" presStyleIdx="1" presStyleCnt="3"/>
      <dgm:spPr/>
    </dgm:pt>
    <dgm:pt modelId="{43529171-9A84-4928-8C46-7F10821CFA43}" type="pres">
      <dgm:prSet presAssocID="{DB053FEE-74F2-41C1-ABDF-9149DC54F6B9}" presName="vert1" presStyleCnt="0"/>
      <dgm:spPr/>
    </dgm:pt>
    <dgm:pt modelId="{01F123BF-21B3-40F4-BAEB-2D740B6B3C2F}" type="pres">
      <dgm:prSet presAssocID="{6A1035BF-8618-425D-AF11-EB7FD777E7A6}" presName="thickLine" presStyleLbl="alignNode1" presStyleIdx="2" presStyleCnt="3"/>
      <dgm:spPr/>
    </dgm:pt>
    <dgm:pt modelId="{3884F333-D080-42DC-A3A6-06B547C40818}" type="pres">
      <dgm:prSet presAssocID="{6A1035BF-8618-425D-AF11-EB7FD777E7A6}" presName="horz1" presStyleCnt="0"/>
      <dgm:spPr/>
    </dgm:pt>
    <dgm:pt modelId="{B7336E02-5D0D-48FF-864E-E3F274E5329D}" type="pres">
      <dgm:prSet presAssocID="{6A1035BF-8618-425D-AF11-EB7FD777E7A6}" presName="tx1" presStyleLbl="revTx" presStyleIdx="2" presStyleCnt="3"/>
      <dgm:spPr/>
    </dgm:pt>
    <dgm:pt modelId="{0EC488D6-2D79-4BD5-9C94-62477EF75BA5}" type="pres">
      <dgm:prSet presAssocID="{6A1035BF-8618-425D-AF11-EB7FD777E7A6}" presName="vert1" presStyleCnt="0"/>
      <dgm:spPr/>
    </dgm:pt>
  </dgm:ptLst>
  <dgm:cxnLst>
    <dgm:cxn modelId="{A7E0AB08-6990-437C-94B6-C68FE7292A81}" srcId="{FEB1BA62-3D1C-4D9B-BFCA-7AFA28AD7193}" destId="{5A7D7558-F8EB-48CE-A3D0-B261E85B646D}" srcOrd="0" destOrd="0" parTransId="{62802215-660F-49D3-AE60-5FA4212B37CC}" sibTransId="{93A8DCE0-4659-401D-B3AD-57DCCC9F7D07}"/>
    <dgm:cxn modelId="{9018A412-2B13-47DB-B545-AAFFDEA22D5C}" type="presOf" srcId="{FEB1BA62-3D1C-4D9B-BFCA-7AFA28AD7193}" destId="{1E736CEB-A08B-4E04-9B2D-FE81245C0109}" srcOrd="0" destOrd="0" presId="urn:microsoft.com/office/officeart/2008/layout/LinedList"/>
    <dgm:cxn modelId="{C01F2117-8270-4E41-8BF0-E4E9F06B05E4}" type="presOf" srcId="{DB053FEE-74F2-41C1-ABDF-9149DC54F6B9}" destId="{4CC7EDA1-0B6F-4B03-9DFA-F20F768E231A}" srcOrd="0" destOrd="0" presId="urn:microsoft.com/office/officeart/2008/layout/LinedList"/>
    <dgm:cxn modelId="{3C358027-EDB3-44F6-8E31-985CDCCA333E}" srcId="{FEB1BA62-3D1C-4D9B-BFCA-7AFA28AD7193}" destId="{DB053FEE-74F2-41C1-ABDF-9149DC54F6B9}" srcOrd="1" destOrd="0" parTransId="{177836D7-BBFC-4DF2-812E-A1CAB84A40B6}" sibTransId="{64F85312-663B-4618-AF74-0A2F46C645C9}"/>
    <dgm:cxn modelId="{FA821A3D-F1F0-42E2-AC9D-7A266C85D7EE}" type="presOf" srcId="{6A1035BF-8618-425D-AF11-EB7FD777E7A6}" destId="{B7336E02-5D0D-48FF-864E-E3F274E5329D}" srcOrd="0" destOrd="0" presId="urn:microsoft.com/office/officeart/2008/layout/LinedList"/>
    <dgm:cxn modelId="{F88BC151-725D-41D3-B94E-FFFB494EDDA6}" srcId="{FEB1BA62-3D1C-4D9B-BFCA-7AFA28AD7193}" destId="{6A1035BF-8618-425D-AF11-EB7FD777E7A6}" srcOrd="2" destOrd="0" parTransId="{E6ED1698-77E2-4A38-A6E1-63FD31753247}" sibTransId="{3097588E-138C-4F5E-9038-B9C9A881D8E7}"/>
    <dgm:cxn modelId="{2003FF99-494D-4A90-95A8-B6BC1EBF859D}" type="presOf" srcId="{5A7D7558-F8EB-48CE-A3D0-B261E85B646D}" destId="{D5FA4175-C58E-421A-AB2A-8F9F06F98E4C}" srcOrd="0" destOrd="0" presId="urn:microsoft.com/office/officeart/2008/layout/LinedList"/>
    <dgm:cxn modelId="{95095D79-45B0-4962-A4A8-9459FF1D43F1}" type="presParOf" srcId="{1E736CEB-A08B-4E04-9B2D-FE81245C0109}" destId="{C2BBE003-38CD-4EC8-A352-910EDC3CCE3B}" srcOrd="0" destOrd="0" presId="urn:microsoft.com/office/officeart/2008/layout/LinedList"/>
    <dgm:cxn modelId="{292E8362-8040-4C25-9223-DE3AA3AFE019}" type="presParOf" srcId="{1E736CEB-A08B-4E04-9B2D-FE81245C0109}" destId="{B738DC13-A15A-40DB-87C4-7FD87466986E}" srcOrd="1" destOrd="0" presId="urn:microsoft.com/office/officeart/2008/layout/LinedList"/>
    <dgm:cxn modelId="{7A0B66C2-30CE-4C37-B7A8-6F72ABC40AC2}" type="presParOf" srcId="{B738DC13-A15A-40DB-87C4-7FD87466986E}" destId="{D5FA4175-C58E-421A-AB2A-8F9F06F98E4C}" srcOrd="0" destOrd="0" presId="urn:microsoft.com/office/officeart/2008/layout/LinedList"/>
    <dgm:cxn modelId="{B9E2E85D-4D44-4B95-8D7B-5E7F2DC1D26F}" type="presParOf" srcId="{B738DC13-A15A-40DB-87C4-7FD87466986E}" destId="{8C79B524-7790-44D1-A072-41DDAAE5ABBC}" srcOrd="1" destOrd="0" presId="urn:microsoft.com/office/officeart/2008/layout/LinedList"/>
    <dgm:cxn modelId="{DCF45C4B-4096-4956-A6F4-DA880F2FBB38}" type="presParOf" srcId="{1E736CEB-A08B-4E04-9B2D-FE81245C0109}" destId="{7E4F25F2-FE32-4BCE-9D40-527A716C7E0A}" srcOrd="2" destOrd="0" presId="urn:microsoft.com/office/officeart/2008/layout/LinedList"/>
    <dgm:cxn modelId="{3C81D631-6561-4700-8B21-5DBB79A9433A}" type="presParOf" srcId="{1E736CEB-A08B-4E04-9B2D-FE81245C0109}" destId="{1D54959D-7201-46F3-8D49-E7BE45D87EA2}" srcOrd="3" destOrd="0" presId="urn:microsoft.com/office/officeart/2008/layout/LinedList"/>
    <dgm:cxn modelId="{AE58CD75-CA67-452D-981B-4430C4E4A6F8}" type="presParOf" srcId="{1D54959D-7201-46F3-8D49-E7BE45D87EA2}" destId="{4CC7EDA1-0B6F-4B03-9DFA-F20F768E231A}" srcOrd="0" destOrd="0" presId="urn:microsoft.com/office/officeart/2008/layout/LinedList"/>
    <dgm:cxn modelId="{78FB95AF-5E39-41E8-8DF8-ED6C0D069339}" type="presParOf" srcId="{1D54959D-7201-46F3-8D49-E7BE45D87EA2}" destId="{43529171-9A84-4928-8C46-7F10821CFA43}" srcOrd="1" destOrd="0" presId="urn:microsoft.com/office/officeart/2008/layout/LinedList"/>
    <dgm:cxn modelId="{4248812E-4796-4EEB-A6F2-3C6F476CAB9D}" type="presParOf" srcId="{1E736CEB-A08B-4E04-9B2D-FE81245C0109}" destId="{01F123BF-21B3-40F4-BAEB-2D740B6B3C2F}" srcOrd="4" destOrd="0" presId="urn:microsoft.com/office/officeart/2008/layout/LinedList"/>
    <dgm:cxn modelId="{446EBAB3-01A3-44C2-A731-DAD006F18F43}" type="presParOf" srcId="{1E736CEB-A08B-4E04-9B2D-FE81245C0109}" destId="{3884F333-D080-42DC-A3A6-06B547C40818}" srcOrd="5" destOrd="0" presId="urn:microsoft.com/office/officeart/2008/layout/LinedList"/>
    <dgm:cxn modelId="{EB08149E-EB31-4C56-85B7-B110A94B3E11}" type="presParOf" srcId="{3884F333-D080-42DC-A3A6-06B547C40818}" destId="{B7336E02-5D0D-48FF-864E-E3F274E5329D}" srcOrd="0" destOrd="0" presId="urn:microsoft.com/office/officeart/2008/layout/LinedList"/>
    <dgm:cxn modelId="{8C881E04-5989-4B1D-8F2C-DE1675A83A68}" type="presParOf" srcId="{3884F333-D080-42DC-A3A6-06B547C40818}" destId="{0EC488D6-2D79-4BD5-9C94-62477EF75BA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350D4B-A8FC-452D-BCCB-7D654F4CFB58}">
      <dsp:nvSpPr>
        <dsp:cNvPr id="0" name=""/>
        <dsp:cNvSpPr/>
      </dsp:nvSpPr>
      <dsp:spPr>
        <a:xfrm>
          <a:off x="0" y="384713"/>
          <a:ext cx="6900512" cy="72292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Práce s DB pomocí .NET </a:t>
          </a:r>
          <a:r>
            <a:rPr lang="cs-CZ" sz="1700" kern="1200"/>
            <a:t>obje</a:t>
          </a:r>
          <a:r>
            <a:rPr lang="en-US" sz="1700" kern="1200"/>
            <a:t>ktů </a:t>
          </a:r>
        </a:p>
      </dsp:txBody>
      <dsp:txXfrm>
        <a:off x="0" y="384713"/>
        <a:ext cx="6900512" cy="722925"/>
      </dsp:txXfrm>
    </dsp:sp>
    <dsp:sp modelId="{3EA8722F-CC33-4ED0-8116-B8BA38DB6171}">
      <dsp:nvSpPr>
        <dsp:cNvPr id="0" name=""/>
        <dsp:cNvSpPr/>
      </dsp:nvSpPr>
      <dsp:spPr>
        <a:xfrm>
          <a:off x="345025" y="133793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/>
            <a:t>Objektově relační mapování</a:t>
          </a:r>
          <a:endParaRPr lang="en-US" sz="1700" kern="1200"/>
        </a:p>
      </dsp:txBody>
      <dsp:txXfrm>
        <a:off x="369523" y="158291"/>
        <a:ext cx="4781362" cy="452844"/>
      </dsp:txXfrm>
    </dsp:sp>
    <dsp:sp modelId="{3D2EC416-F3CD-4AAF-877A-31BE941B18B2}">
      <dsp:nvSpPr>
        <dsp:cNvPr id="0" name=""/>
        <dsp:cNvSpPr/>
      </dsp:nvSpPr>
      <dsp:spPr>
        <a:xfrm>
          <a:off x="0" y="1450358"/>
          <a:ext cx="6900512" cy="9906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Database-driver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</a:t>
          </a:r>
        </a:p>
      </dsp:txBody>
      <dsp:txXfrm>
        <a:off x="0" y="1450358"/>
        <a:ext cx="6900512" cy="990675"/>
      </dsp:txXfrm>
    </dsp:sp>
    <dsp:sp modelId="{B10305A6-42AF-4BB6-A8B1-550C4BB844F1}">
      <dsp:nvSpPr>
        <dsp:cNvPr id="0" name=""/>
        <dsp:cNvSpPr/>
      </dsp:nvSpPr>
      <dsp:spPr>
        <a:xfrm>
          <a:off x="345025" y="1199438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Nutné nugets</a:t>
          </a:r>
        </a:p>
      </dsp:txBody>
      <dsp:txXfrm>
        <a:off x="369523" y="1223936"/>
        <a:ext cx="4781362" cy="452844"/>
      </dsp:txXfrm>
    </dsp:sp>
    <dsp:sp modelId="{6625A43A-0575-4165-9140-F0F1ADD19DE6}">
      <dsp:nvSpPr>
        <dsp:cNvPr id="0" name=""/>
        <dsp:cNvSpPr/>
      </dsp:nvSpPr>
      <dsp:spPr>
        <a:xfrm>
          <a:off x="0" y="2783753"/>
          <a:ext cx="6900512" cy="9906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Migrace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Microsoft.EntityFrameworkCore.Design</a:t>
          </a:r>
        </a:p>
      </dsp:txBody>
      <dsp:txXfrm>
        <a:off x="0" y="2783753"/>
        <a:ext cx="6900512" cy="990675"/>
      </dsp:txXfrm>
    </dsp:sp>
    <dsp:sp modelId="{C9EA6A39-2487-41F2-A355-2AAB932AF498}">
      <dsp:nvSpPr>
        <dsp:cNvPr id="0" name=""/>
        <dsp:cNvSpPr/>
      </dsp:nvSpPr>
      <dsp:spPr>
        <a:xfrm>
          <a:off x="345025" y="2532833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Model first</a:t>
          </a:r>
        </a:p>
      </dsp:txBody>
      <dsp:txXfrm>
        <a:off x="369523" y="2557331"/>
        <a:ext cx="4781362" cy="452844"/>
      </dsp:txXfrm>
    </dsp:sp>
    <dsp:sp modelId="{26C7F1E0-A485-4414-A0C4-DD1DA10016F5}">
      <dsp:nvSpPr>
        <dsp:cNvPr id="0" name=""/>
        <dsp:cNvSpPr/>
      </dsp:nvSpPr>
      <dsp:spPr>
        <a:xfrm>
          <a:off x="0" y="4117148"/>
          <a:ext cx="6900512" cy="1285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dbcontext scaffold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Microsoft.EntityFrameworkCore.Design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Microsoft.EntityFrameworkCore.Tools</a:t>
          </a:r>
        </a:p>
      </dsp:txBody>
      <dsp:txXfrm>
        <a:off x="0" y="4117148"/>
        <a:ext cx="6900512" cy="1285200"/>
      </dsp:txXfrm>
    </dsp:sp>
    <dsp:sp modelId="{91BC5046-E4A2-45D3-9594-71A5B4691603}">
      <dsp:nvSpPr>
        <dsp:cNvPr id="0" name=""/>
        <dsp:cNvSpPr/>
      </dsp:nvSpPr>
      <dsp:spPr>
        <a:xfrm>
          <a:off x="345025" y="3866228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Database first</a:t>
          </a:r>
        </a:p>
      </dsp:txBody>
      <dsp:txXfrm>
        <a:off x="369523" y="3890726"/>
        <a:ext cx="4781362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9948C-CF56-4532-9673-0356DE9D2C05}">
      <dsp:nvSpPr>
        <dsp:cNvPr id="0" name=""/>
        <dsp:cNvSpPr/>
      </dsp:nvSpPr>
      <dsp:spPr>
        <a:xfrm>
          <a:off x="0" y="470392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149FB1-D1CF-40C4-8D46-331BFB5053BB}">
      <dsp:nvSpPr>
        <dsp:cNvPr id="0" name=""/>
        <dsp:cNvSpPr/>
      </dsp:nvSpPr>
      <dsp:spPr>
        <a:xfrm>
          <a:off x="345025" y="219472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Unit of work + repository patterns</a:t>
          </a:r>
        </a:p>
      </dsp:txBody>
      <dsp:txXfrm>
        <a:off x="369523" y="243970"/>
        <a:ext cx="4781362" cy="452844"/>
      </dsp:txXfrm>
    </dsp:sp>
    <dsp:sp modelId="{754233A8-472E-4624-85F6-7678D4E10381}">
      <dsp:nvSpPr>
        <dsp:cNvPr id="0" name=""/>
        <dsp:cNvSpPr/>
      </dsp:nvSpPr>
      <dsp:spPr>
        <a:xfrm>
          <a:off x="0" y="1241512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764591-E79E-4D43-8C11-51D5867BC9AA}">
      <dsp:nvSpPr>
        <dsp:cNvPr id="0" name=""/>
        <dsp:cNvSpPr/>
      </dsp:nvSpPr>
      <dsp:spPr>
        <a:xfrm>
          <a:off x="345025" y="990592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/>
            <a:t>Získávání dat</a:t>
          </a:r>
          <a:r>
            <a:rPr lang="en-US" sz="1700" kern="1200"/>
            <a:t> - Dbset</a:t>
          </a:r>
        </a:p>
      </dsp:txBody>
      <dsp:txXfrm>
        <a:off x="369523" y="1015090"/>
        <a:ext cx="4781362" cy="452844"/>
      </dsp:txXfrm>
    </dsp:sp>
    <dsp:sp modelId="{CBDEC71D-D0E2-4BEA-9A00-D88297C572D0}">
      <dsp:nvSpPr>
        <dsp:cNvPr id="0" name=""/>
        <dsp:cNvSpPr/>
      </dsp:nvSpPr>
      <dsp:spPr>
        <a:xfrm>
          <a:off x="0" y="2012632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330FB6-E9E2-492E-964B-43725EA0EAB5}">
      <dsp:nvSpPr>
        <dsp:cNvPr id="0" name=""/>
        <dsp:cNvSpPr/>
      </dsp:nvSpPr>
      <dsp:spPr>
        <a:xfrm>
          <a:off x="345025" y="1761712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/>
            <a:t>Zapisování dat</a:t>
          </a:r>
          <a:r>
            <a:rPr lang="en-US" sz="1700" kern="1200"/>
            <a:t> - DbSet</a:t>
          </a:r>
        </a:p>
      </dsp:txBody>
      <dsp:txXfrm>
        <a:off x="369523" y="1786210"/>
        <a:ext cx="4781362" cy="452844"/>
      </dsp:txXfrm>
    </dsp:sp>
    <dsp:sp modelId="{462A8A6D-A1B6-4C96-A303-808EB6DAA22C}">
      <dsp:nvSpPr>
        <dsp:cNvPr id="0" name=""/>
        <dsp:cNvSpPr/>
      </dsp:nvSpPr>
      <dsp:spPr>
        <a:xfrm>
          <a:off x="0" y="2783752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0C7CC1-6DEE-475F-B73B-CD61367A00EE}">
      <dsp:nvSpPr>
        <dsp:cNvPr id="0" name=""/>
        <dsp:cNvSpPr/>
      </dsp:nvSpPr>
      <dsp:spPr>
        <a:xfrm>
          <a:off x="345025" y="2532832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/>
            <a:t>Transakce</a:t>
          </a:r>
          <a:r>
            <a:rPr lang="en-US" sz="1700" kern="1200"/>
            <a:t> – SaveChangesAsync()</a:t>
          </a:r>
        </a:p>
      </dsp:txBody>
      <dsp:txXfrm>
        <a:off x="369523" y="2557330"/>
        <a:ext cx="4781362" cy="452844"/>
      </dsp:txXfrm>
    </dsp:sp>
    <dsp:sp modelId="{00168475-64BB-4FC4-ACA5-69446C48C953}">
      <dsp:nvSpPr>
        <dsp:cNvPr id="0" name=""/>
        <dsp:cNvSpPr/>
      </dsp:nvSpPr>
      <dsp:spPr>
        <a:xfrm>
          <a:off x="0" y="3554872"/>
          <a:ext cx="6900512" cy="9906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IQueryable – DB operace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IEnumerable – Operace nad daty mimo DB</a:t>
          </a:r>
        </a:p>
      </dsp:txBody>
      <dsp:txXfrm>
        <a:off x="0" y="3554872"/>
        <a:ext cx="6900512" cy="990675"/>
      </dsp:txXfrm>
    </dsp:sp>
    <dsp:sp modelId="{3C780940-C11F-4222-B53F-641E3F9368C0}">
      <dsp:nvSpPr>
        <dsp:cNvPr id="0" name=""/>
        <dsp:cNvSpPr/>
      </dsp:nvSpPr>
      <dsp:spPr>
        <a:xfrm>
          <a:off x="345025" y="3303952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DbSet</a:t>
          </a:r>
        </a:p>
      </dsp:txBody>
      <dsp:txXfrm>
        <a:off x="369523" y="3328450"/>
        <a:ext cx="4781362" cy="452844"/>
      </dsp:txXfrm>
    </dsp:sp>
    <dsp:sp modelId="{791E2536-4346-4035-AC4D-1CE508EFA0C4}">
      <dsp:nvSpPr>
        <dsp:cNvPr id="0" name=""/>
        <dsp:cNvSpPr/>
      </dsp:nvSpPr>
      <dsp:spPr>
        <a:xfrm>
          <a:off x="0" y="4888268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F0482C-4E1C-4AEB-BEDB-DD7E974437AE}">
      <dsp:nvSpPr>
        <dsp:cNvPr id="0" name=""/>
        <dsp:cNvSpPr/>
      </dsp:nvSpPr>
      <dsp:spPr>
        <a:xfrm>
          <a:off x="345025" y="4637348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Definice náročnějších vztahů - OnModelCreation()</a:t>
          </a:r>
        </a:p>
      </dsp:txBody>
      <dsp:txXfrm>
        <a:off x="369523" y="4661846"/>
        <a:ext cx="4781362" cy="4528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BBE003-38CD-4EC8-A352-910EDC3CCE3B}">
      <dsp:nvSpPr>
        <dsp:cNvPr id="0" name=""/>
        <dsp:cNvSpPr/>
      </dsp:nvSpPr>
      <dsp:spPr>
        <a:xfrm>
          <a:off x="0" y="2703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FA4175-C58E-421A-AB2A-8F9F06F98E4C}">
      <dsp:nvSpPr>
        <dsp:cNvPr id="0" name=""/>
        <dsp:cNvSpPr/>
      </dsp:nvSpPr>
      <dsp:spPr>
        <a:xfrm>
          <a:off x="0" y="2703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Models</a:t>
          </a:r>
        </a:p>
      </dsp:txBody>
      <dsp:txXfrm>
        <a:off x="0" y="2703"/>
        <a:ext cx="6900512" cy="1843578"/>
      </dsp:txXfrm>
    </dsp:sp>
    <dsp:sp modelId="{7E4F25F2-FE32-4BCE-9D40-527A716C7E0A}">
      <dsp:nvSpPr>
        <dsp:cNvPr id="0" name=""/>
        <dsp:cNvSpPr/>
      </dsp:nvSpPr>
      <dsp:spPr>
        <a:xfrm>
          <a:off x="0" y="1846281"/>
          <a:ext cx="6900512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C7EDA1-0B6F-4B03-9DFA-F20F768E231A}">
      <dsp:nvSpPr>
        <dsp:cNvPr id="0" name=""/>
        <dsp:cNvSpPr/>
      </dsp:nvSpPr>
      <dsp:spPr>
        <a:xfrm>
          <a:off x="0" y="1846281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DbContext extending DbContext</a:t>
          </a:r>
        </a:p>
      </dsp:txBody>
      <dsp:txXfrm>
        <a:off x="0" y="1846281"/>
        <a:ext cx="6900512" cy="1843578"/>
      </dsp:txXfrm>
    </dsp:sp>
    <dsp:sp modelId="{01F123BF-21B3-40F4-BAEB-2D740B6B3C2F}">
      <dsp:nvSpPr>
        <dsp:cNvPr id="0" name=""/>
        <dsp:cNvSpPr/>
      </dsp:nvSpPr>
      <dsp:spPr>
        <a:xfrm>
          <a:off x="0" y="3689859"/>
          <a:ext cx="6900512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336E02-5D0D-48FF-864E-E3F274E5329D}">
      <dsp:nvSpPr>
        <dsp:cNvPr id="0" name=""/>
        <dsp:cNvSpPr/>
      </dsp:nvSpPr>
      <dsp:spPr>
        <a:xfrm>
          <a:off x="0" y="3689859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dotnet ef migrations add [name]</a:t>
          </a:r>
        </a:p>
      </dsp:txBody>
      <dsp:txXfrm>
        <a:off x="0" y="3689859"/>
        <a:ext cx="6900512" cy="1843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93EC61F-C516-1CED-F298-25366DA316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2FE2939-72C7-6CB7-4B03-063B7FFDCC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8A52B1C-A433-AF1F-0587-B7EC3097B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B612C4B-D4B5-B255-D0E1-4B1B5A999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DD51F6B-9963-DB34-9A28-A854D357D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2408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6457F60-D8CB-B751-E83E-19CD256AC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7ABB532F-068E-C801-F260-489D87BD9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5374E32-9C5A-7620-C0CF-6361731DC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124CAE8-E300-32AF-FBD7-C7D0B108F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F5A86C3-EDE5-7DA6-8FC0-99DC540DE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06631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6AA20D59-E314-2A87-F789-E6C75541F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3409AB8D-2F0D-10AF-A461-8F9EF0AE6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EC327AC-E273-F264-44AC-E8F677117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BEEEC35-9582-6AA1-D830-B4835B0A2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C0A43CB-0540-8AE7-862B-2766140F1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2850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2DD295F-B990-7348-6CF1-9B6B2DBEC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AD5E581-BFB9-6A99-FC6C-C63B4DDD9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9E44D4D-258C-525F-6407-8FE37F38F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D5A5B06-2991-C219-FD51-A539AA416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28BF254-EE12-638E-521F-8959C6D15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62062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A5DE4FC-6B43-6725-D663-94541906B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9F2881A-6FDA-3660-9BDB-D8DF25A0D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414EDB0-54D7-CD6A-719C-CF89EB519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AB730CA-A3DD-F37E-76C3-FC46263CA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E255DEB-30E5-AD89-6238-96A30C928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0710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828F16-78CB-B360-1432-1A4E376E0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C467E44-8600-D251-DE70-8A4CD62C66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03BD211-FA6B-49AD-DC37-14C35D5FA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BAD96A0-1255-07CC-AC25-53414334B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8599915-E6DA-9062-C786-CA7F3F47F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F12BFFC2-2C67-4275-08A1-740F68B80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96792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D98FF2B-F030-3316-FD7E-F9D26DF96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86FF8C9-60F5-F8FC-DAE8-7A139A311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0C30BB51-D102-E923-A692-980084F8D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B6177FFD-80BF-8CEC-22EA-1DB5BF606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66EBA061-0818-5487-5DCA-563BEE60AC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8A3D26D7-906F-1E87-567F-E19449E00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DB8A1320-29FB-A401-D53B-C1B900490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F7C0C0B9-972B-A1F3-94D6-FC2842D85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53176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4EEE9A0-37E3-FC89-6BF1-A1BBE1FE6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2D2E0DAB-9846-535D-65CD-40CECC07F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E0C290C-71AF-486A-2CFB-44E130825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ECF45275-6CC3-38E2-C090-52A760232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6243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1190CC8D-CD8D-89AD-9EAB-FAF296BA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CEA6462B-D7D5-BD56-1CC4-342786A7B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5774B4BD-DAEB-4115-34A0-67DEC65A3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333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1804C-A1AF-DB92-871D-5CF406D42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40286A3-AE8E-A624-852A-39CB96DF3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0479C12-8054-AAC2-CDAA-7E3B7879EC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7E78FA0C-01A9-4520-AEF2-51701B0ED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4B6D0A5-4845-4D63-3B19-54A3A8690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5412F5F-25C2-2E4D-2AC7-3610D100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47840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BF40E27-D637-E443-4546-8F28A27A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83131D27-294D-5EDA-38DC-CD0B90A264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19BB7890-DC38-0CA4-3BC6-1DC069EB6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75D33FF3-D4D5-1BF0-2233-4F934A9BE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6BA85BAA-D634-C221-9044-F5E0B5190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ED0D3D55-BC87-880F-E2A1-8C1563C71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4795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67F1D1EA-A54A-A193-82E5-D99F48876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0A2525D-9DAB-24A4-EC4A-3D98CD55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9A87A09-5248-0E8D-E9F8-06C249E52B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A19C6CF-9DE6-7B18-01ED-7194780E7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540FAFD-7204-F829-4395-8BA51F904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94982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gsql.org/efcore/" TargetMode="External"/><Relationship Id="rId7" Type="http://schemas.openxmlformats.org/officeDocument/2006/relationships/image" Target="../media/image8.svg"/><Relationship Id="rId2" Type="http://schemas.openxmlformats.org/officeDocument/2006/relationships/hyperlink" Target="https://github.com/krystofstys/entity-framework-exampl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devblogs.microsoft.com/dotnet/introducing-net-5/" TargetMode="External"/><Relationship Id="rId4" Type="http://schemas.openxmlformats.org/officeDocument/2006/relationships/hyperlink" Target="https://learn.microsoft.com/en-us/ef/cor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5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Moving Gears">
            <a:extLst>
              <a:ext uri="{FF2B5EF4-FFF2-40B4-BE49-F238E27FC236}">
                <a16:creationId xmlns:a16="http://schemas.microsoft.com/office/drawing/2014/main" id="{FAC82318-E546-B834-8246-5DC0EDD308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567870" y="-212783"/>
            <a:ext cx="9051663" cy="5077101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A792740B-1B06-9066-938F-9B42AEBE09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3577456"/>
            <a:ext cx="10909640" cy="1687814"/>
          </a:xfrm>
        </p:spPr>
        <p:txBody>
          <a:bodyPr anchor="b">
            <a:normAutofit/>
          </a:bodyPr>
          <a:lstStyle/>
          <a:p>
            <a:r>
              <a:rPr lang="en-US" sz="6600" dirty="0"/>
              <a:t>Entity Framework Core</a:t>
            </a:r>
            <a:endParaRPr lang="cs-CZ" sz="6600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C6EE8DC-05B7-5B0E-59B0-3399717BDC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5660607"/>
            <a:ext cx="10909643" cy="552659"/>
          </a:xfrm>
        </p:spPr>
        <p:txBody>
          <a:bodyPr anchor="t">
            <a:normAutofit/>
          </a:bodyPr>
          <a:lstStyle/>
          <a:p>
            <a:r>
              <a:rPr lang="en-US" sz="1100"/>
              <a:t>Kryštof-Mikuláš Štys</a:t>
            </a:r>
          </a:p>
          <a:p>
            <a:r>
              <a:rPr lang="en-US" sz="1100"/>
              <a:t>493159@mail.muni.cz</a:t>
            </a:r>
            <a:endParaRPr lang="cs-CZ" sz="1100"/>
          </a:p>
        </p:txBody>
      </p:sp>
      <p:sp>
        <p:nvSpPr>
          <p:cNvPr id="28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41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6" name="Rectangle 205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50867C1-4A10-EA6F-0C33-79AFC1BDB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Rozdíly .NET</a:t>
            </a:r>
            <a:endParaRPr lang="cs-CZ" sz="5400"/>
          </a:p>
        </p:txBody>
      </p:sp>
      <p:sp>
        <p:nvSpPr>
          <p:cNvPr id="2077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E5E9F2B-DD0A-C647-2A7B-0F033BB73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.NET Framework</a:t>
            </a:r>
          </a:p>
          <a:p>
            <a:r>
              <a:rPr lang="en-US" sz="2200"/>
              <a:t>.NET Core</a:t>
            </a:r>
          </a:p>
          <a:p>
            <a:r>
              <a:rPr lang="en-US" sz="2200"/>
              <a:t>.NET 5/6/7</a:t>
            </a:r>
            <a:endParaRPr lang="cs-CZ" sz="220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323D441-F7AB-F6CD-8071-D1EC8A45A4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590885"/>
            <a:ext cx="6903720" cy="367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0427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0FE28A77-69EB-294F-762B-61ECE1182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NuGet packages</a:t>
            </a:r>
            <a:endParaRPr lang="cs-CZ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8776922-A00C-1104-D65C-2202D8A68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 dirty="0" err="1"/>
              <a:t>Podobné</a:t>
            </a:r>
            <a:r>
              <a:rPr lang="en-US" sz="2200" dirty="0"/>
              <a:t> dependencies v </a:t>
            </a:r>
            <a:r>
              <a:rPr lang="en-US" sz="2200" dirty="0" err="1"/>
              <a:t>Javě</a:t>
            </a:r>
            <a:r>
              <a:rPr lang="en-US" sz="2200" dirty="0"/>
              <a:t>, </a:t>
            </a:r>
            <a:r>
              <a:rPr lang="en-US" sz="2200" dirty="0" err="1"/>
              <a:t>npm</a:t>
            </a:r>
            <a:r>
              <a:rPr lang="en-US" sz="2200" dirty="0"/>
              <a:t>/ pip </a:t>
            </a:r>
            <a:r>
              <a:rPr lang="en-US" sz="2200" dirty="0" err="1"/>
              <a:t>balíčkům</a:t>
            </a:r>
            <a:endParaRPr lang="en-US" sz="2200" dirty="0"/>
          </a:p>
          <a:p>
            <a:r>
              <a:rPr lang="en-US" sz="2200" dirty="0" err="1"/>
              <a:t>Balíčky</a:t>
            </a:r>
            <a:r>
              <a:rPr lang="en-US" sz="2200" dirty="0"/>
              <a:t> pro </a:t>
            </a:r>
            <a:r>
              <a:rPr lang="en-US" sz="2200" dirty="0" err="1"/>
              <a:t>sdílení</a:t>
            </a:r>
            <a:r>
              <a:rPr lang="en-US" sz="2200" dirty="0"/>
              <a:t> </a:t>
            </a:r>
            <a:r>
              <a:rPr lang="en-US" sz="2200" dirty="0" err="1"/>
              <a:t>kódu</a:t>
            </a:r>
            <a:endParaRPr lang="en-US" sz="2200" dirty="0"/>
          </a:p>
          <a:p>
            <a:r>
              <a:rPr lang="en-US" sz="2200" dirty="0"/>
              <a:t>Package manager console</a:t>
            </a:r>
          </a:p>
          <a:p>
            <a:endParaRPr lang="cs-CZ" sz="2200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C960FF71-F937-DD68-BF0E-DF377C30C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967" y="886336"/>
            <a:ext cx="4996712" cy="2363483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EC3F4C48-6F52-AE2E-960D-2935DFE3E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79" y="3917331"/>
            <a:ext cx="10612395" cy="227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157403D-1514-365C-86FC-0F4F93A42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Entity Framework Core</a:t>
            </a:r>
            <a:endParaRPr lang="cs-CZ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747AE0EE-224A-FC01-F253-E3D2A51B05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0637766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8140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172A183-ABDB-F391-8787-8AD9473EC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DbContext</a:t>
            </a:r>
            <a:endParaRPr lang="cs-CZ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C0491C2D-EEAC-4D9B-E6B8-5C58065EBD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5222171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9795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8BAF91B-7E41-7FE6-307B-A79A76B52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Model first</a:t>
            </a:r>
            <a:endParaRPr lang="cs-CZ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96F2CAB5-E26B-59C3-8ADB-5F3F2ADE55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089355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0296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761D954-7874-79BC-8E85-8E74C8DAD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11274829" cy="3320668"/>
          </a:xfrm>
        </p:spPr>
        <p:txBody>
          <a:bodyPr>
            <a:normAutofit/>
          </a:bodyPr>
          <a:lstStyle/>
          <a:p>
            <a:r>
              <a:rPr lang="cs-CZ" sz="4000" dirty="0" err="1"/>
              <a:t>dotnet</a:t>
            </a:r>
            <a:r>
              <a:rPr lang="cs-CZ" sz="4000" dirty="0"/>
              <a:t> </a:t>
            </a:r>
            <a:r>
              <a:rPr lang="cs-CZ" sz="4000" dirty="0" err="1"/>
              <a:t>ef</a:t>
            </a:r>
            <a:r>
              <a:rPr lang="cs-CZ" sz="4000" dirty="0"/>
              <a:t> </a:t>
            </a:r>
            <a:r>
              <a:rPr lang="cs-CZ" sz="4000" dirty="0" err="1"/>
              <a:t>dbcontext</a:t>
            </a:r>
            <a:r>
              <a:rPr lang="cs-CZ" sz="4000" dirty="0"/>
              <a:t> </a:t>
            </a:r>
            <a:r>
              <a:rPr lang="cs-CZ" sz="4000" dirty="0" err="1"/>
              <a:t>scaffold</a:t>
            </a:r>
            <a:r>
              <a:rPr lang="cs-CZ" sz="4000" dirty="0"/>
              <a:t> </a:t>
            </a:r>
            <a:r>
              <a:rPr lang="en-US" sz="4000" dirty="0"/>
              <a:t>[connection string] [driver </a:t>
            </a:r>
            <a:r>
              <a:rPr lang="en-US" sz="4000" dirty="0" err="1"/>
              <a:t>nuget</a:t>
            </a:r>
            <a:r>
              <a:rPr lang="en-US" sz="4000" dirty="0"/>
              <a:t> namespace]</a:t>
            </a:r>
            <a:r>
              <a:rPr lang="cs-CZ" sz="4000" dirty="0"/>
              <a:t> -o </a:t>
            </a:r>
            <a:r>
              <a:rPr lang="en-US" sz="4000" dirty="0"/>
              <a:t>[output folder]</a:t>
            </a:r>
            <a:endParaRPr lang="cs-CZ" sz="4000" dirty="0"/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0F230B3D-ACF4-8BAA-CDD3-8603E9F8D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143" y="1127622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sz="5400" dirty="0"/>
              <a:t>Database first</a:t>
            </a:r>
            <a:endParaRPr lang="cs-CZ" sz="5400" dirty="0"/>
          </a:p>
        </p:txBody>
      </p:sp>
    </p:spTree>
    <p:extLst>
      <p:ext uri="{BB962C8B-B14F-4D97-AF65-F5344CB8AC3E}">
        <p14:creationId xmlns:p14="http://schemas.microsoft.com/office/powerpoint/2010/main" val="564386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4C86633-215A-752F-952C-482E24E5B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3577456"/>
            <a:ext cx="10909640" cy="16878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Děkuji za pozornost!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5451321-DFF4-95F8-2E5E-F006DCC47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5660607"/>
            <a:ext cx="10909643" cy="552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Máte nějaké dotazy?</a:t>
            </a:r>
          </a:p>
        </p:txBody>
      </p:sp>
      <p:pic>
        <p:nvPicPr>
          <p:cNvPr id="7" name="Graphic 6" descr="Otázky">
            <a:extLst>
              <a:ext uri="{FF2B5EF4-FFF2-40B4-BE49-F238E27FC236}">
                <a16:creationId xmlns:a16="http://schemas.microsoft.com/office/drawing/2014/main" id="{DA936ACB-2061-1CAD-BC91-4F1074965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2700" y="591670"/>
            <a:ext cx="2742004" cy="2742004"/>
          </a:xfrm>
          <a:prstGeom prst="rect">
            <a:avLst/>
          </a:prstGeom>
        </p:spPr>
      </p:pic>
      <p:sp>
        <p:nvSpPr>
          <p:cNvPr id="12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1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79F6962-6C94-2D22-7696-15A005854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 dirty="0" err="1"/>
              <a:t>Zdroje</a:t>
            </a:r>
            <a:endParaRPr lang="cs-CZ" sz="5400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CC97F10-CF4A-FFBC-B3A6-D1193EC60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dirty="0" err="1"/>
              <a:t>Repozitář</a:t>
            </a:r>
            <a:r>
              <a:rPr lang="en-US" sz="2200" dirty="0"/>
              <a:t> s </a:t>
            </a:r>
            <a:r>
              <a:rPr lang="en-US" sz="2200" dirty="0" err="1"/>
              <a:t>kódem</a:t>
            </a:r>
            <a:r>
              <a:rPr lang="en-US" sz="2200" dirty="0"/>
              <a:t>: </a:t>
            </a:r>
            <a:r>
              <a:rPr lang="en-US" sz="22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https://github.com/krystofstys/entity-framework-example</a:t>
            </a:r>
            <a:endParaRPr lang="en-US" sz="2200" dirty="0">
              <a:solidFill>
                <a:schemeClr val="accent2"/>
              </a:solidFill>
            </a:endParaRPr>
          </a:p>
          <a:p>
            <a:endParaRPr lang="en-US" sz="2200" dirty="0"/>
          </a:p>
          <a:p>
            <a:r>
              <a:rPr lang="cs-CZ" sz="2200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https://www.npgsql.org/efcore/</a:t>
            </a:r>
            <a:endParaRPr lang="en-US" sz="2200" dirty="0">
              <a:solidFill>
                <a:schemeClr val="accent2"/>
              </a:solidFill>
            </a:endParaRPr>
          </a:p>
          <a:p>
            <a:r>
              <a:rPr lang="cs-CZ" sz="2200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https://learn.microsoft.com/en-us/ef/core/</a:t>
            </a:r>
            <a:endParaRPr lang="en-US" sz="2200" dirty="0">
              <a:solidFill>
                <a:schemeClr val="accent2"/>
              </a:solidFill>
            </a:endParaRPr>
          </a:p>
          <a:p>
            <a:r>
              <a:rPr lang="cs-CZ" sz="2200" dirty="0">
                <a:solidFill>
                  <a:schemeClr val="accent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https://devblogs.microsoft.com/dotnet/introducing-net-5/</a:t>
            </a:r>
            <a:endParaRPr lang="en-US" sz="2200" u="sng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cs-CZ" sz="2200" dirty="0"/>
          </a:p>
        </p:txBody>
      </p:sp>
      <p:pic>
        <p:nvPicPr>
          <p:cNvPr id="7" name="Graphic 6" descr="Značka">
            <a:extLst>
              <a:ext uri="{FF2B5EF4-FFF2-40B4-BE49-F238E27FC236}">
                <a16:creationId xmlns:a16="http://schemas.microsoft.com/office/drawing/2014/main" id="{730AD80F-FAB9-47D0-F82E-525F793AAA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95899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67f2e8e-f82b-4e20-adde-3167ac8dcb2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8FE5651468A3D4B90D1EC95A79DCF21" ma:contentTypeVersion="3" ma:contentTypeDescription="Vytvoří nový dokument" ma:contentTypeScope="" ma:versionID="24a960ebed25bfac5a9728e883ed80c7">
  <xsd:schema xmlns:xsd="http://www.w3.org/2001/XMLSchema" xmlns:xs="http://www.w3.org/2001/XMLSchema" xmlns:p="http://schemas.microsoft.com/office/2006/metadata/properties" xmlns:ns3="567f2e8e-f82b-4e20-adde-3167ac8dcb2e" targetNamespace="http://schemas.microsoft.com/office/2006/metadata/properties" ma:root="true" ma:fieldsID="0fa5c8f55b8388fdd3da629ba2c21996" ns3:_="">
    <xsd:import namespace="567f2e8e-f82b-4e20-adde-3167ac8dcb2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7f2e8e-f82b-4e20-adde-3167ac8dcb2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95F329-9B2A-41B3-9B3A-7EBEACE9DCB7}">
  <ds:schemaRefs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567f2e8e-f82b-4e20-adde-3167ac8dcb2e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EE148C2B-05ED-4F5C-BCC9-0C2C4D9E0E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67f2e8e-f82b-4e20-adde-3167ac8dcb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F5A76CA-1512-4BE0-96B4-9D4BEAD8C7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1267</TotalTime>
  <Words>213</Words>
  <Application>Microsoft Office PowerPoint</Application>
  <PresentationFormat>Širokoúhlá obrazovka</PresentationFormat>
  <Paragraphs>47</Paragraphs>
  <Slides>9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Motiv Office</vt:lpstr>
      <vt:lpstr>Entity Framework Core</vt:lpstr>
      <vt:lpstr>Rozdíly .NET</vt:lpstr>
      <vt:lpstr>NuGet packages</vt:lpstr>
      <vt:lpstr>Entity Framework Core</vt:lpstr>
      <vt:lpstr>DbContext</vt:lpstr>
      <vt:lpstr>Model first</vt:lpstr>
      <vt:lpstr>Database first</vt:lpstr>
      <vt:lpstr>Děkuji za pozornost!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Entity framework</dc:title>
  <dc:creator>Kryštof-Mikuláš Štys</dc:creator>
  <cp:lastModifiedBy>Kryštof-Mikuláš Štys</cp:lastModifiedBy>
  <cp:revision>2</cp:revision>
  <dcterms:created xsi:type="dcterms:W3CDTF">2023-04-24T19:26:34Z</dcterms:created>
  <dcterms:modified xsi:type="dcterms:W3CDTF">2023-05-12T22:11:53Z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0x01010008FE5651468A3D4B90D1EC95A79DCF21</vt:lpwstr>
  </property>
</Properties>
</file>

<file path=docProps/thumbnail.jpeg>
</file>